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6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7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8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05" r:id="rId4"/>
    <p:sldMasterId id="2147483760" r:id="rId5"/>
    <p:sldMasterId id="2147483757" r:id="rId6"/>
    <p:sldMasterId id="2147483767" r:id="rId7"/>
    <p:sldMasterId id="2147483764" r:id="rId8"/>
    <p:sldMasterId id="2147483731" r:id="rId9"/>
    <p:sldMasterId id="2147483795" r:id="rId10"/>
    <p:sldMasterId id="2147483758" r:id="rId11"/>
    <p:sldMasterId id="2147483800" r:id="rId12"/>
  </p:sldMasterIdLst>
  <p:notesMasterIdLst>
    <p:notesMasterId r:id="rId40"/>
  </p:notesMasterIdLst>
  <p:sldIdLst>
    <p:sldId id="2147472801" r:id="rId13"/>
    <p:sldId id="2147472808" r:id="rId14"/>
    <p:sldId id="256" r:id="rId15"/>
    <p:sldId id="257" r:id="rId16"/>
    <p:sldId id="2147472811" r:id="rId17"/>
    <p:sldId id="2147472812" r:id="rId18"/>
    <p:sldId id="2147472816" r:id="rId19"/>
    <p:sldId id="2147472815" r:id="rId20"/>
    <p:sldId id="2147472814" r:id="rId21"/>
    <p:sldId id="2147472809" r:id="rId22"/>
    <p:sldId id="2147472810" r:id="rId23"/>
    <p:sldId id="2147472798" r:id="rId24"/>
    <p:sldId id="2147472800" r:id="rId25"/>
    <p:sldId id="2147472813" r:id="rId26"/>
    <p:sldId id="2147472782" r:id="rId27"/>
    <p:sldId id="2147472783" r:id="rId28"/>
    <p:sldId id="2147472784" r:id="rId29"/>
    <p:sldId id="2147472785" r:id="rId30"/>
    <p:sldId id="2147472805" r:id="rId31"/>
    <p:sldId id="2147472806" r:id="rId32"/>
    <p:sldId id="2147472792" r:id="rId33"/>
    <p:sldId id="2147472791" r:id="rId34"/>
    <p:sldId id="2147472793" r:id="rId35"/>
    <p:sldId id="2147472794" r:id="rId36"/>
    <p:sldId id="2147472803" r:id="rId37"/>
    <p:sldId id="2147472795" r:id="rId38"/>
    <p:sldId id="2147472807" r:id="rId39"/>
  </p:sldIdLst>
  <p:sldSz cx="12192000" cy="6858000"/>
  <p:notesSz cx="6858000" cy="9144000"/>
  <p:embeddedFontLst>
    <p:embeddedFont>
      <p:font typeface="Helvetica Neue" panose="020B0604020202020204" charset="0"/>
      <p:regular r:id="rId41"/>
      <p:bold r:id="rId42"/>
      <p:italic r:id="rId43"/>
      <p:boldItalic r:id="rId44"/>
    </p:embeddedFont>
    <p:embeddedFont>
      <p:font typeface="Pfizer Diatype" panose="020B0604020202020204" charset="0"/>
      <p:regular r:id="rId45"/>
      <p:bold r:id="rId46"/>
      <p:italic r:id="rId47"/>
      <p:boldItalic r:id="rId48"/>
    </p:embeddedFont>
    <p:embeddedFont>
      <p:font typeface="Pfizer Diatype Office" panose="020B0504040202060203" pitchFamily="34" charset="0"/>
      <p:regular r:id="rId49"/>
      <p:bold r:id="rId50"/>
      <p:italic r:id="rId51"/>
      <p:boldItalic r:id="rId52"/>
    </p:embeddedFont>
    <p:embeddedFont>
      <p:font typeface="Pfizer Tomorrow" panose="02010503040201060303" pitchFamily="50" charset="0"/>
      <p:regular r:id="rId53"/>
      <p:bold r:id="rId54"/>
      <p:italic r:id="rId55"/>
      <p:boldItalic r:id="rId56"/>
    </p:embeddedFont>
    <p:embeddedFont>
      <p:font typeface="Roboto" panose="02000000000000000000" pitchFamily="2" charset="0"/>
      <p:regular r:id="rId57"/>
      <p:bold r:id="rId58"/>
      <p:italic r:id="rId59"/>
      <p:boldItalic r:id="rId60"/>
    </p:embeddedFont>
  </p:embeddedFontLst>
  <p:defaultTextStyle>
    <a:defPPr>
      <a:defRPr lang="en-US"/>
    </a:defPPr>
    <a:lvl1pPr marL="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22852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457041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68556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91408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142599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37112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159964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182816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Title" id="{F72C23EE-43C9-1D44-B4C8-B02181F739C5}">
          <p14:sldIdLst>
            <p14:sldId id="2147472801"/>
            <p14:sldId id="2147472808"/>
            <p14:sldId id="256"/>
            <p14:sldId id="257"/>
            <p14:sldId id="2147472811"/>
            <p14:sldId id="2147472812"/>
            <p14:sldId id="2147472816"/>
            <p14:sldId id="2147472815"/>
            <p14:sldId id="2147472814"/>
            <p14:sldId id="2147472809"/>
            <p14:sldId id="2147472810"/>
            <p14:sldId id="2147472798"/>
            <p14:sldId id="2147472800"/>
            <p14:sldId id="2147472813"/>
            <p14:sldId id="2147472782"/>
            <p14:sldId id="2147472783"/>
            <p14:sldId id="2147472784"/>
            <p14:sldId id="2147472785"/>
            <p14:sldId id="2147472805"/>
            <p14:sldId id="2147472806"/>
            <p14:sldId id="2147472792"/>
            <p14:sldId id="2147472791"/>
            <p14:sldId id="2147472793"/>
            <p14:sldId id="2147472794"/>
            <p14:sldId id="2147472803"/>
            <p14:sldId id="2147472795"/>
            <p14:sldId id="21474728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173BE28-8D19-F2FE-088D-6A4540B1309E}" name="Ariel Wakasa Gonzalez" initials="AW" userId="S::ariwakas@publicisgroupe.net::3c873ce8-fe15-42dd-abd1-2e919fcc12d3" providerId="AD"/>
  <p188:author id="{1CE01740-2ADB-2B03-9766-DB977A3F8064}" name="Nicolas Palacio" initials="" userId="S::nictruji@publicisgroupe.net::6b9c81d5-eefc-4f77-94c0-9794592403f1" providerId="AD"/>
  <p188:author id="{186C9C92-2E87-B9DD-9740-78D5A8E7E5C0}" name="Lora Lukin" initials="" userId="S::lorlukin@publicisgroupe.net::0bfd6fb1-7171-4261-ade9-d004004e160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97C"/>
    <a:srgbClr val="09B5CD"/>
    <a:srgbClr val="0000CA"/>
    <a:srgbClr val="AD8BFF"/>
    <a:srgbClr val="189988"/>
    <a:srgbClr val="AD88FE"/>
    <a:srgbClr val="02005E"/>
    <a:srgbClr val="BDE7FF"/>
    <a:srgbClr val="0098FF"/>
    <a:srgbClr val="179A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4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63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font" Target="fonts/font18.fntdata"/><Relationship Id="rId66" Type="http://schemas.microsoft.com/office/2018/10/relationships/authors" Target="authors.xml"/><Relationship Id="rId5" Type="http://schemas.openxmlformats.org/officeDocument/2006/relationships/slideMaster" Target="slideMasters/slideMaster2.xml"/><Relationship Id="rId61" Type="http://schemas.openxmlformats.org/officeDocument/2006/relationships/presProps" Target="presProps.xml"/><Relationship Id="rId19" Type="http://schemas.openxmlformats.org/officeDocument/2006/relationships/slide" Target="slides/slide7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font" Target="fonts/font16.fntdata"/><Relationship Id="rId64" Type="http://schemas.openxmlformats.org/officeDocument/2006/relationships/tableStyles" Target="tableStyles.xml"/><Relationship Id="rId8" Type="http://schemas.openxmlformats.org/officeDocument/2006/relationships/slideMaster" Target="slideMasters/slideMaster5.xml"/><Relationship Id="rId51" Type="http://schemas.openxmlformats.org/officeDocument/2006/relationships/font" Target="fonts/font11.fntdata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font" Target="fonts/font6.fntdata"/><Relationship Id="rId59" Type="http://schemas.openxmlformats.org/officeDocument/2006/relationships/font" Target="fonts/font19.fntdata"/><Relationship Id="rId20" Type="http://schemas.openxmlformats.org/officeDocument/2006/relationships/slide" Target="slides/slide8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6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49" Type="http://schemas.openxmlformats.org/officeDocument/2006/relationships/font" Target="fonts/font9.fntdata"/><Relationship Id="rId57" Type="http://schemas.openxmlformats.org/officeDocument/2006/relationships/font" Target="fonts/font17.fntdata"/><Relationship Id="rId10" Type="http://schemas.openxmlformats.org/officeDocument/2006/relationships/slideMaster" Target="slideMasters/slideMaster7.xml"/><Relationship Id="rId31" Type="http://schemas.openxmlformats.org/officeDocument/2006/relationships/slide" Target="slides/slide19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openxmlformats.org/officeDocument/2006/relationships/font" Target="fonts/font20.fntdata"/><Relationship Id="rId65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39" Type="http://schemas.openxmlformats.org/officeDocument/2006/relationships/slide" Target="slides/slide2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mith, Mike" userId="fd68b96f-d6bb-4c79-994a-7859c22e374b" providerId="ADAL" clId="{9DECE04E-FE40-405A-9EEF-75DFED380ED9}"/>
    <pc:docChg chg="custSel addSld delSld modSld modSection">
      <pc:chgData name="Smith, Mike" userId="fd68b96f-d6bb-4c79-994a-7859c22e374b" providerId="ADAL" clId="{9DECE04E-FE40-405A-9EEF-75DFED380ED9}" dt="2025-07-03T14:28:07.683" v="607" actId="27636"/>
      <pc:docMkLst>
        <pc:docMk/>
      </pc:docMkLst>
      <pc:sldChg chg="addSp modSp new mod modClrScheme chgLayout">
        <pc:chgData name="Smith, Mike" userId="fd68b96f-d6bb-4c79-994a-7859c22e374b" providerId="ADAL" clId="{9DECE04E-FE40-405A-9EEF-75DFED380ED9}" dt="2025-07-03T14:28:07.683" v="607" actId="27636"/>
        <pc:sldMkLst>
          <pc:docMk/>
          <pc:sldMk cId="2921133163" sldId="2147472816"/>
        </pc:sldMkLst>
        <pc:spChg chg="mod ord">
          <ac:chgData name="Smith, Mike" userId="fd68b96f-d6bb-4c79-994a-7859c22e374b" providerId="ADAL" clId="{9DECE04E-FE40-405A-9EEF-75DFED380ED9}" dt="2025-07-03T14:25:01.014" v="32" actId="700"/>
          <ac:spMkLst>
            <pc:docMk/>
            <pc:sldMk cId="2921133163" sldId="2147472816"/>
            <ac:spMk id="2" creationId="{C4685E12-64B5-614C-443E-2730A2100632}"/>
          </ac:spMkLst>
        </pc:spChg>
        <pc:spChg chg="mod ord">
          <ac:chgData name="Smith, Mike" userId="fd68b96f-d6bb-4c79-994a-7859c22e374b" providerId="ADAL" clId="{9DECE04E-FE40-405A-9EEF-75DFED380ED9}" dt="2025-07-03T14:25:01.014" v="32" actId="700"/>
          <ac:spMkLst>
            <pc:docMk/>
            <pc:sldMk cId="2921133163" sldId="2147472816"/>
            <ac:spMk id="3" creationId="{2A82E95D-53A6-175B-D8C4-A557B84B1343}"/>
          </ac:spMkLst>
        </pc:spChg>
        <pc:spChg chg="mod ord">
          <ac:chgData name="Smith, Mike" userId="fd68b96f-d6bb-4c79-994a-7859c22e374b" providerId="ADAL" clId="{9DECE04E-FE40-405A-9EEF-75DFED380ED9}" dt="2025-07-03T14:25:01.014" v="32" actId="700"/>
          <ac:spMkLst>
            <pc:docMk/>
            <pc:sldMk cId="2921133163" sldId="2147472816"/>
            <ac:spMk id="4" creationId="{A92C6788-B55E-A5AF-269F-99B5B140A160}"/>
          </ac:spMkLst>
        </pc:spChg>
        <pc:spChg chg="mod ord">
          <ac:chgData name="Smith, Mike" userId="fd68b96f-d6bb-4c79-994a-7859c22e374b" providerId="ADAL" clId="{9DECE04E-FE40-405A-9EEF-75DFED380ED9}" dt="2025-07-03T14:25:01.014" v="32" actId="700"/>
          <ac:spMkLst>
            <pc:docMk/>
            <pc:sldMk cId="2921133163" sldId="2147472816"/>
            <ac:spMk id="5" creationId="{DD7EC1A6-F5E1-C632-F32F-FEB3DB4B631C}"/>
          </ac:spMkLst>
        </pc:spChg>
        <pc:spChg chg="add mod ord">
          <ac:chgData name="Smith, Mike" userId="fd68b96f-d6bb-4c79-994a-7859c22e374b" providerId="ADAL" clId="{9DECE04E-FE40-405A-9EEF-75DFED380ED9}" dt="2025-07-03T14:28:07.683" v="607" actId="27636"/>
          <ac:spMkLst>
            <pc:docMk/>
            <pc:sldMk cId="2921133163" sldId="2147472816"/>
            <ac:spMk id="6" creationId="{0F27B6B0-7DB3-1B3C-2B84-E7C051C2EB87}"/>
          </ac:spMkLst>
        </pc:spChg>
      </pc:sldChg>
      <pc:sldChg chg="new del">
        <pc:chgData name="Smith, Mike" userId="fd68b96f-d6bb-4c79-994a-7859c22e374b" providerId="ADAL" clId="{9DECE04E-FE40-405A-9EEF-75DFED380ED9}" dt="2025-07-03T11:37:30.564" v="1" actId="47"/>
        <pc:sldMkLst>
          <pc:docMk/>
          <pc:sldMk cId="3967781710" sldId="2147472816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E9FD92-BAEE-458D-A8E7-0BAA4E55630E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041F35-3ABC-4544-9381-5F557498D2F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/>
            <a:t>From key stakeholders, SMEs: </a:t>
          </a:r>
          <a:endParaRPr lang="en-US"/>
        </a:p>
      </dgm:t>
    </dgm:pt>
    <dgm:pt modelId="{05241699-C698-418F-8878-C20FE9166191}" type="parTrans" cxnId="{5AB4F2D4-5C0A-4C8C-97C9-D52B3CCD8A85}">
      <dgm:prSet/>
      <dgm:spPr/>
      <dgm:t>
        <a:bodyPr/>
        <a:lstStyle/>
        <a:p>
          <a:endParaRPr lang="en-US"/>
        </a:p>
      </dgm:t>
    </dgm:pt>
    <dgm:pt modelId="{E3C9D0C4-0634-4A11-8154-650ADA6375A5}" type="sibTrans" cxnId="{5AB4F2D4-5C0A-4C8C-97C9-D52B3CCD8A85}">
      <dgm:prSet/>
      <dgm:spPr/>
      <dgm:t>
        <a:bodyPr/>
        <a:lstStyle/>
        <a:p>
          <a:endParaRPr lang="en-US"/>
        </a:p>
      </dgm:t>
    </dgm:pt>
    <dgm:pt modelId="{A4F0E60C-BD13-4637-BC49-A69784212E0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2400" dirty="0"/>
            <a:t>A vision and a plan of how to get there.</a:t>
          </a:r>
          <a:endParaRPr lang="en-US" sz="2400" dirty="0"/>
        </a:p>
      </dgm:t>
    </dgm:pt>
    <dgm:pt modelId="{DEFB9BEC-4BBC-4BA4-A46D-C6C76FC68656}" type="parTrans" cxnId="{6534FF4C-A335-44C7-BB1B-ECAFF5AF5DDF}">
      <dgm:prSet/>
      <dgm:spPr/>
      <dgm:t>
        <a:bodyPr/>
        <a:lstStyle/>
        <a:p>
          <a:endParaRPr lang="en-US"/>
        </a:p>
      </dgm:t>
    </dgm:pt>
    <dgm:pt modelId="{62A09833-3C54-4D73-B962-6B626C4FC8F9}" type="sibTrans" cxnId="{6534FF4C-A335-44C7-BB1B-ECAFF5AF5DDF}">
      <dgm:prSet/>
      <dgm:spPr/>
      <dgm:t>
        <a:bodyPr/>
        <a:lstStyle/>
        <a:p>
          <a:endParaRPr lang="en-US"/>
        </a:p>
      </dgm:t>
    </dgm:pt>
    <dgm:pt modelId="{66DCA615-19DE-4400-BA3B-2E7D0CE4108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/>
            <a:t>From management:</a:t>
          </a:r>
          <a:endParaRPr lang="en-US"/>
        </a:p>
      </dgm:t>
    </dgm:pt>
    <dgm:pt modelId="{FB223CAF-63B6-4BD5-B061-F44E775125EC}" type="parTrans" cxnId="{901AFAF3-4E6B-4570-AC55-92D20BDC8E4E}">
      <dgm:prSet/>
      <dgm:spPr/>
      <dgm:t>
        <a:bodyPr/>
        <a:lstStyle/>
        <a:p>
          <a:endParaRPr lang="en-US"/>
        </a:p>
      </dgm:t>
    </dgm:pt>
    <dgm:pt modelId="{BEE3633C-D25D-48BD-A700-EA528220D0DD}" type="sibTrans" cxnId="{901AFAF3-4E6B-4570-AC55-92D20BDC8E4E}">
      <dgm:prSet/>
      <dgm:spPr/>
      <dgm:t>
        <a:bodyPr/>
        <a:lstStyle/>
        <a:p>
          <a:endParaRPr lang="en-US"/>
        </a:p>
      </dgm:t>
    </dgm:pt>
    <dgm:pt modelId="{ECD519CF-C3C7-4E5F-A24E-61BBBA80024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2400" dirty="0"/>
            <a:t>A clearly communicated expectation. “We will, by &lt;20yy&gt;, …”</a:t>
          </a:r>
          <a:endParaRPr lang="en-US" sz="2400" dirty="0"/>
        </a:p>
      </dgm:t>
    </dgm:pt>
    <dgm:pt modelId="{6F4EB37F-B6DC-4735-8DBF-91185C0D7277}" type="parTrans" cxnId="{69F2E2CD-0B78-4A10-A6A6-31624D96B743}">
      <dgm:prSet/>
      <dgm:spPr/>
      <dgm:t>
        <a:bodyPr/>
        <a:lstStyle/>
        <a:p>
          <a:endParaRPr lang="en-US"/>
        </a:p>
      </dgm:t>
    </dgm:pt>
    <dgm:pt modelId="{9B0FA1B4-E435-4115-BC0F-DE4D5C7BFE63}" type="sibTrans" cxnId="{69F2E2CD-0B78-4A10-A6A6-31624D96B743}">
      <dgm:prSet/>
      <dgm:spPr/>
      <dgm:t>
        <a:bodyPr/>
        <a:lstStyle/>
        <a:p>
          <a:endParaRPr lang="en-US"/>
        </a:p>
      </dgm:t>
    </dgm:pt>
    <dgm:pt modelId="{0C557591-7EA8-4F3C-841C-788B200D5E23}" type="pres">
      <dgm:prSet presAssocID="{34E9FD92-BAEE-458D-A8E7-0BAA4E55630E}" presName="root" presStyleCnt="0">
        <dgm:presLayoutVars>
          <dgm:dir/>
          <dgm:resizeHandles val="exact"/>
        </dgm:presLayoutVars>
      </dgm:prSet>
      <dgm:spPr/>
    </dgm:pt>
    <dgm:pt modelId="{5C402C7F-A0DE-4694-BB55-245783D00273}" type="pres">
      <dgm:prSet presAssocID="{0F041F35-3ABC-4544-9381-5F557498D2FE}" presName="compNode" presStyleCnt="0"/>
      <dgm:spPr/>
    </dgm:pt>
    <dgm:pt modelId="{615A8089-3545-4398-B6D4-3D5E4866241D}" type="pres">
      <dgm:prSet presAssocID="{0F041F35-3ABC-4544-9381-5F557498D2F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6E3191C7-01DA-4C34-B5AF-BCF8A58F04F3}" type="pres">
      <dgm:prSet presAssocID="{0F041F35-3ABC-4544-9381-5F557498D2FE}" presName="iconSpace" presStyleCnt="0"/>
      <dgm:spPr/>
    </dgm:pt>
    <dgm:pt modelId="{A8C0A594-9A42-43A0-BDAF-EB18B072E4CD}" type="pres">
      <dgm:prSet presAssocID="{0F041F35-3ABC-4544-9381-5F557498D2FE}" presName="parTx" presStyleLbl="revTx" presStyleIdx="0" presStyleCnt="4">
        <dgm:presLayoutVars>
          <dgm:chMax val="0"/>
          <dgm:chPref val="0"/>
        </dgm:presLayoutVars>
      </dgm:prSet>
      <dgm:spPr/>
    </dgm:pt>
    <dgm:pt modelId="{846DF2DE-952F-42D1-89D7-BE0E221E91C5}" type="pres">
      <dgm:prSet presAssocID="{0F041F35-3ABC-4544-9381-5F557498D2FE}" presName="txSpace" presStyleCnt="0"/>
      <dgm:spPr/>
    </dgm:pt>
    <dgm:pt modelId="{5AB5BB3A-C219-4D05-9766-7D13C9514811}" type="pres">
      <dgm:prSet presAssocID="{0F041F35-3ABC-4544-9381-5F557498D2FE}" presName="desTx" presStyleLbl="revTx" presStyleIdx="1" presStyleCnt="4">
        <dgm:presLayoutVars/>
      </dgm:prSet>
      <dgm:spPr/>
    </dgm:pt>
    <dgm:pt modelId="{D393D0DE-6421-4840-B91F-8EA9437D25A3}" type="pres">
      <dgm:prSet presAssocID="{E3C9D0C4-0634-4A11-8154-650ADA6375A5}" presName="sibTrans" presStyleCnt="0"/>
      <dgm:spPr/>
    </dgm:pt>
    <dgm:pt modelId="{9373D2A7-833E-447B-8D04-33EF322FB81B}" type="pres">
      <dgm:prSet presAssocID="{66DCA615-19DE-4400-BA3B-2E7D0CE41083}" presName="compNode" presStyleCnt="0"/>
      <dgm:spPr/>
    </dgm:pt>
    <dgm:pt modelId="{079E9B2B-EF99-4A3A-A9B8-A932A4490528}" type="pres">
      <dgm:prSet presAssocID="{66DCA615-19DE-4400-BA3B-2E7D0CE4108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ker with solid fill"/>
        </a:ext>
      </dgm:extLst>
    </dgm:pt>
    <dgm:pt modelId="{5DD35646-EB9C-4EAC-BB5E-9C55AD7F3548}" type="pres">
      <dgm:prSet presAssocID="{66DCA615-19DE-4400-BA3B-2E7D0CE41083}" presName="iconSpace" presStyleCnt="0"/>
      <dgm:spPr/>
    </dgm:pt>
    <dgm:pt modelId="{4FDC9331-267A-4696-B540-93EBDE3E9049}" type="pres">
      <dgm:prSet presAssocID="{66DCA615-19DE-4400-BA3B-2E7D0CE41083}" presName="parTx" presStyleLbl="revTx" presStyleIdx="2" presStyleCnt="4">
        <dgm:presLayoutVars>
          <dgm:chMax val="0"/>
          <dgm:chPref val="0"/>
        </dgm:presLayoutVars>
      </dgm:prSet>
      <dgm:spPr/>
    </dgm:pt>
    <dgm:pt modelId="{01779882-1E12-44C8-B14C-D2FD89EAA6C4}" type="pres">
      <dgm:prSet presAssocID="{66DCA615-19DE-4400-BA3B-2E7D0CE41083}" presName="txSpace" presStyleCnt="0"/>
      <dgm:spPr/>
    </dgm:pt>
    <dgm:pt modelId="{14BEA69B-6463-4AE8-8AE8-E204C86CF2FE}" type="pres">
      <dgm:prSet presAssocID="{66DCA615-19DE-4400-BA3B-2E7D0CE41083}" presName="desTx" presStyleLbl="revTx" presStyleIdx="3" presStyleCnt="4" custScaleX="117231">
        <dgm:presLayoutVars/>
      </dgm:prSet>
      <dgm:spPr/>
    </dgm:pt>
  </dgm:ptLst>
  <dgm:cxnLst>
    <dgm:cxn modelId="{C19CEE0F-4133-4B08-A57F-803994086C1F}" type="presOf" srcId="{66DCA615-19DE-4400-BA3B-2E7D0CE41083}" destId="{4FDC9331-267A-4696-B540-93EBDE3E9049}" srcOrd="0" destOrd="0" presId="urn:microsoft.com/office/officeart/2018/5/layout/CenteredIconLabelDescriptionList"/>
    <dgm:cxn modelId="{6534FF4C-A335-44C7-BB1B-ECAFF5AF5DDF}" srcId="{0F041F35-3ABC-4544-9381-5F557498D2FE}" destId="{A4F0E60C-BD13-4637-BC49-A69784212E0C}" srcOrd="0" destOrd="0" parTransId="{DEFB9BEC-4BBC-4BA4-A46D-C6C76FC68656}" sibTransId="{62A09833-3C54-4D73-B962-6B626C4FC8F9}"/>
    <dgm:cxn modelId="{DFF0E358-9E7A-4915-911C-391E1B7865BD}" type="presOf" srcId="{A4F0E60C-BD13-4637-BC49-A69784212E0C}" destId="{5AB5BB3A-C219-4D05-9766-7D13C9514811}" srcOrd="0" destOrd="0" presId="urn:microsoft.com/office/officeart/2018/5/layout/CenteredIconLabelDescriptionList"/>
    <dgm:cxn modelId="{9335E490-FA2C-4323-BF91-3447ED6B062B}" type="presOf" srcId="{0F041F35-3ABC-4544-9381-5F557498D2FE}" destId="{A8C0A594-9A42-43A0-BDAF-EB18B072E4CD}" srcOrd="0" destOrd="0" presId="urn:microsoft.com/office/officeart/2018/5/layout/CenteredIconLabelDescriptionList"/>
    <dgm:cxn modelId="{69F2E2CD-0B78-4A10-A6A6-31624D96B743}" srcId="{66DCA615-19DE-4400-BA3B-2E7D0CE41083}" destId="{ECD519CF-C3C7-4E5F-A24E-61BBBA800242}" srcOrd="0" destOrd="0" parTransId="{6F4EB37F-B6DC-4735-8DBF-91185C0D7277}" sibTransId="{9B0FA1B4-E435-4115-BC0F-DE4D5C7BFE63}"/>
    <dgm:cxn modelId="{5AB4F2D4-5C0A-4C8C-97C9-D52B3CCD8A85}" srcId="{34E9FD92-BAEE-458D-A8E7-0BAA4E55630E}" destId="{0F041F35-3ABC-4544-9381-5F557498D2FE}" srcOrd="0" destOrd="0" parTransId="{05241699-C698-418F-8878-C20FE9166191}" sibTransId="{E3C9D0C4-0634-4A11-8154-650ADA6375A5}"/>
    <dgm:cxn modelId="{7B6578DA-8DD1-4858-9464-687BEA9E0EA5}" type="presOf" srcId="{ECD519CF-C3C7-4E5F-A24E-61BBBA800242}" destId="{14BEA69B-6463-4AE8-8AE8-E204C86CF2FE}" srcOrd="0" destOrd="0" presId="urn:microsoft.com/office/officeart/2018/5/layout/CenteredIconLabelDescriptionList"/>
    <dgm:cxn modelId="{EF0B5CEB-0744-466A-A1A4-9A4F6B2DA0A7}" type="presOf" srcId="{34E9FD92-BAEE-458D-A8E7-0BAA4E55630E}" destId="{0C557591-7EA8-4F3C-841C-788B200D5E23}" srcOrd="0" destOrd="0" presId="urn:microsoft.com/office/officeart/2018/5/layout/CenteredIconLabelDescriptionList"/>
    <dgm:cxn modelId="{901AFAF3-4E6B-4570-AC55-92D20BDC8E4E}" srcId="{34E9FD92-BAEE-458D-A8E7-0BAA4E55630E}" destId="{66DCA615-19DE-4400-BA3B-2E7D0CE41083}" srcOrd="1" destOrd="0" parTransId="{FB223CAF-63B6-4BD5-B061-F44E775125EC}" sibTransId="{BEE3633C-D25D-48BD-A700-EA528220D0DD}"/>
    <dgm:cxn modelId="{00B4C483-55C1-46D7-9B8F-BB4773194F53}" type="presParOf" srcId="{0C557591-7EA8-4F3C-841C-788B200D5E23}" destId="{5C402C7F-A0DE-4694-BB55-245783D00273}" srcOrd="0" destOrd="0" presId="urn:microsoft.com/office/officeart/2018/5/layout/CenteredIconLabelDescriptionList"/>
    <dgm:cxn modelId="{B7F317FE-8AB8-465B-847B-EE0552299787}" type="presParOf" srcId="{5C402C7F-A0DE-4694-BB55-245783D00273}" destId="{615A8089-3545-4398-B6D4-3D5E4866241D}" srcOrd="0" destOrd="0" presId="urn:microsoft.com/office/officeart/2018/5/layout/CenteredIconLabelDescriptionList"/>
    <dgm:cxn modelId="{8F0AAE57-A5AC-4F28-915F-D19E275A1F5A}" type="presParOf" srcId="{5C402C7F-A0DE-4694-BB55-245783D00273}" destId="{6E3191C7-01DA-4C34-B5AF-BCF8A58F04F3}" srcOrd="1" destOrd="0" presId="urn:microsoft.com/office/officeart/2018/5/layout/CenteredIconLabelDescriptionList"/>
    <dgm:cxn modelId="{2CE961D5-0166-4F65-AEF2-6B223DF09AE1}" type="presParOf" srcId="{5C402C7F-A0DE-4694-BB55-245783D00273}" destId="{A8C0A594-9A42-43A0-BDAF-EB18B072E4CD}" srcOrd="2" destOrd="0" presId="urn:microsoft.com/office/officeart/2018/5/layout/CenteredIconLabelDescriptionList"/>
    <dgm:cxn modelId="{A76B5554-D78A-4DAE-AFFE-A51F5F42D33D}" type="presParOf" srcId="{5C402C7F-A0DE-4694-BB55-245783D00273}" destId="{846DF2DE-952F-42D1-89D7-BE0E221E91C5}" srcOrd="3" destOrd="0" presId="urn:microsoft.com/office/officeart/2018/5/layout/CenteredIconLabelDescriptionList"/>
    <dgm:cxn modelId="{911B07A4-4B6E-424D-896E-D8F14879F70B}" type="presParOf" srcId="{5C402C7F-A0DE-4694-BB55-245783D00273}" destId="{5AB5BB3A-C219-4D05-9766-7D13C9514811}" srcOrd="4" destOrd="0" presId="urn:microsoft.com/office/officeart/2018/5/layout/CenteredIconLabelDescriptionList"/>
    <dgm:cxn modelId="{A3E7F236-A9D2-4140-AC0A-F843C72089DC}" type="presParOf" srcId="{0C557591-7EA8-4F3C-841C-788B200D5E23}" destId="{D393D0DE-6421-4840-B91F-8EA9437D25A3}" srcOrd="1" destOrd="0" presId="urn:microsoft.com/office/officeart/2018/5/layout/CenteredIconLabelDescriptionList"/>
    <dgm:cxn modelId="{50A70290-C2C7-4220-B235-2618AECA150A}" type="presParOf" srcId="{0C557591-7EA8-4F3C-841C-788B200D5E23}" destId="{9373D2A7-833E-447B-8D04-33EF322FB81B}" srcOrd="2" destOrd="0" presId="urn:microsoft.com/office/officeart/2018/5/layout/CenteredIconLabelDescriptionList"/>
    <dgm:cxn modelId="{1420CB28-CD99-456E-9596-73981EE23796}" type="presParOf" srcId="{9373D2A7-833E-447B-8D04-33EF322FB81B}" destId="{079E9B2B-EF99-4A3A-A9B8-A932A4490528}" srcOrd="0" destOrd="0" presId="urn:microsoft.com/office/officeart/2018/5/layout/CenteredIconLabelDescriptionList"/>
    <dgm:cxn modelId="{9BFC9164-EBEB-4CA7-A89D-ACE557299AAF}" type="presParOf" srcId="{9373D2A7-833E-447B-8D04-33EF322FB81B}" destId="{5DD35646-EB9C-4EAC-BB5E-9C55AD7F3548}" srcOrd="1" destOrd="0" presId="urn:microsoft.com/office/officeart/2018/5/layout/CenteredIconLabelDescriptionList"/>
    <dgm:cxn modelId="{7FC9EA53-B2EB-42E2-8085-9C4E85A07025}" type="presParOf" srcId="{9373D2A7-833E-447B-8D04-33EF322FB81B}" destId="{4FDC9331-267A-4696-B540-93EBDE3E9049}" srcOrd="2" destOrd="0" presId="urn:microsoft.com/office/officeart/2018/5/layout/CenteredIconLabelDescriptionList"/>
    <dgm:cxn modelId="{9221CFF7-E79A-434B-9494-2037540F3280}" type="presParOf" srcId="{9373D2A7-833E-447B-8D04-33EF322FB81B}" destId="{01779882-1E12-44C8-B14C-D2FD89EAA6C4}" srcOrd="3" destOrd="0" presId="urn:microsoft.com/office/officeart/2018/5/layout/CenteredIconLabelDescriptionList"/>
    <dgm:cxn modelId="{3BE6961E-CA0C-4A2B-ABB8-DD212AFCC473}" type="presParOf" srcId="{9373D2A7-833E-447B-8D04-33EF322FB81B}" destId="{14BEA69B-6463-4AE8-8AE8-E204C86CF2FE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4E9FD92-BAEE-458D-A8E7-0BAA4E55630E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041F35-3ABC-4544-9381-5F557498D2F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Transactional with vendor</a:t>
          </a:r>
        </a:p>
      </dgm:t>
    </dgm:pt>
    <dgm:pt modelId="{05241699-C698-418F-8878-C20FE9166191}" type="parTrans" cxnId="{5AB4F2D4-5C0A-4C8C-97C9-D52B3CCD8A85}">
      <dgm:prSet/>
      <dgm:spPr/>
      <dgm:t>
        <a:bodyPr/>
        <a:lstStyle/>
        <a:p>
          <a:endParaRPr lang="en-US"/>
        </a:p>
      </dgm:t>
    </dgm:pt>
    <dgm:pt modelId="{E3C9D0C4-0634-4A11-8154-650ADA6375A5}" type="sibTrans" cxnId="{5AB4F2D4-5C0A-4C8C-97C9-D52B3CCD8A85}">
      <dgm:prSet/>
      <dgm:spPr/>
      <dgm:t>
        <a:bodyPr/>
        <a:lstStyle/>
        <a:p>
          <a:endParaRPr lang="en-US"/>
        </a:p>
      </dgm:t>
    </dgm:pt>
    <dgm:pt modelId="{A4F0E60C-BD13-4637-BC49-A69784212E0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2400" dirty="0"/>
            <a:t>You pay for it, you get service, support, the whole package.</a:t>
          </a:r>
        </a:p>
      </dgm:t>
    </dgm:pt>
    <dgm:pt modelId="{DEFB9BEC-4BBC-4BA4-A46D-C6C76FC68656}" type="parTrans" cxnId="{6534FF4C-A335-44C7-BB1B-ECAFF5AF5DDF}">
      <dgm:prSet/>
      <dgm:spPr/>
      <dgm:t>
        <a:bodyPr/>
        <a:lstStyle/>
        <a:p>
          <a:endParaRPr lang="en-US"/>
        </a:p>
      </dgm:t>
    </dgm:pt>
    <dgm:pt modelId="{62A09833-3C54-4D73-B962-6B626C4FC8F9}" type="sibTrans" cxnId="{6534FF4C-A335-44C7-BB1B-ECAFF5AF5DDF}">
      <dgm:prSet/>
      <dgm:spPr/>
      <dgm:t>
        <a:bodyPr/>
        <a:lstStyle/>
        <a:p>
          <a:endParaRPr lang="en-US"/>
        </a:p>
      </dgm:t>
    </dgm:pt>
    <dgm:pt modelId="{66DCA615-19DE-4400-BA3B-2E7D0CE4108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dirty="0"/>
            <a:t>Open Source</a:t>
          </a:r>
          <a:endParaRPr lang="en-US" dirty="0"/>
        </a:p>
      </dgm:t>
    </dgm:pt>
    <dgm:pt modelId="{FB223CAF-63B6-4BD5-B061-F44E775125EC}" type="parTrans" cxnId="{901AFAF3-4E6B-4570-AC55-92D20BDC8E4E}">
      <dgm:prSet/>
      <dgm:spPr/>
      <dgm:t>
        <a:bodyPr/>
        <a:lstStyle/>
        <a:p>
          <a:endParaRPr lang="en-US"/>
        </a:p>
      </dgm:t>
    </dgm:pt>
    <dgm:pt modelId="{BEE3633C-D25D-48BD-A700-EA528220D0DD}" type="sibTrans" cxnId="{901AFAF3-4E6B-4570-AC55-92D20BDC8E4E}">
      <dgm:prSet/>
      <dgm:spPr/>
      <dgm:t>
        <a:bodyPr/>
        <a:lstStyle/>
        <a:p>
          <a:endParaRPr lang="en-US"/>
        </a:p>
      </dgm:t>
    </dgm:pt>
    <dgm:pt modelId="{ECD519CF-C3C7-4E5F-A24E-61BBBA80024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Much more onus on individuals to deploy, maintain, develop and contribute.</a:t>
          </a:r>
        </a:p>
      </dgm:t>
    </dgm:pt>
    <dgm:pt modelId="{6F4EB37F-B6DC-4735-8DBF-91185C0D7277}" type="parTrans" cxnId="{69F2E2CD-0B78-4A10-A6A6-31624D96B743}">
      <dgm:prSet/>
      <dgm:spPr/>
      <dgm:t>
        <a:bodyPr/>
        <a:lstStyle/>
        <a:p>
          <a:endParaRPr lang="en-US"/>
        </a:p>
      </dgm:t>
    </dgm:pt>
    <dgm:pt modelId="{9B0FA1B4-E435-4115-BC0F-DE4D5C7BFE63}" type="sibTrans" cxnId="{69F2E2CD-0B78-4A10-A6A6-31624D96B743}">
      <dgm:prSet/>
      <dgm:spPr/>
      <dgm:t>
        <a:bodyPr/>
        <a:lstStyle/>
        <a:p>
          <a:endParaRPr lang="en-US"/>
        </a:p>
      </dgm:t>
    </dgm:pt>
    <dgm:pt modelId="{0C557591-7EA8-4F3C-841C-788B200D5E23}" type="pres">
      <dgm:prSet presAssocID="{34E9FD92-BAEE-458D-A8E7-0BAA4E55630E}" presName="root" presStyleCnt="0">
        <dgm:presLayoutVars>
          <dgm:dir/>
          <dgm:resizeHandles val="exact"/>
        </dgm:presLayoutVars>
      </dgm:prSet>
      <dgm:spPr/>
    </dgm:pt>
    <dgm:pt modelId="{5C402C7F-A0DE-4694-BB55-245783D00273}" type="pres">
      <dgm:prSet presAssocID="{0F041F35-3ABC-4544-9381-5F557498D2FE}" presName="compNode" presStyleCnt="0"/>
      <dgm:spPr/>
    </dgm:pt>
    <dgm:pt modelId="{615A8089-3545-4398-B6D4-3D5E4866241D}" type="pres">
      <dgm:prSet presAssocID="{0F041F35-3ABC-4544-9381-5F557498D2F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egister with solid fill"/>
        </a:ext>
      </dgm:extLst>
    </dgm:pt>
    <dgm:pt modelId="{6E3191C7-01DA-4C34-B5AF-BCF8A58F04F3}" type="pres">
      <dgm:prSet presAssocID="{0F041F35-3ABC-4544-9381-5F557498D2FE}" presName="iconSpace" presStyleCnt="0"/>
      <dgm:spPr/>
    </dgm:pt>
    <dgm:pt modelId="{A8C0A594-9A42-43A0-BDAF-EB18B072E4CD}" type="pres">
      <dgm:prSet presAssocID="{0F041F35-3ABC-4544-9381-5F557498D2FE}" presName="parTx" presStyleLbl="revTx" presStyleIdx="0" presStyleCnt="4">
        <dgm:presLayoutVars>
          <dgm:chMax val="0"/>
          <dgm:chPref val="0"/>
        </dgm:presLayoutVars>
      </dgm:prSet>
      <dgm:spPr/>
    </dgm:pt>
    <dgm:pt modelId="{846DF2DE-952F-42D1-89D7-BE0E221E91C5}" type="pres">
      <dgm:prSet presAssocID="{0F041F35-3ABC-4544-9381-5F557498D2FE}" presName="txSpace" presStyleCnt="0"/>
      <dgm:spPr/>
    </dgm:pt>
    <dgm:pt modelId="{5AB5BB3A-C219-4D05-9766-7D13C9514811}" type="pres">
      <dgm:prSet presAssocID="{0F041F35-3ABC-4544-9381-5F557498D2FE}" presName="desTx" presStyleLbl="revTx" presStyleIdx="1" presStyleCnt="4">
        <dgm:presLayoutVars/>
      </dgm:prSet>
      <dgm:spPr/>
    </dgm:pt>
    <dgm:pt modelId="{D393D0DE-6421-4840-B91F-8EA9437D25A3}" type="pres">
      <dgm:prSet presAssocID="{E3C9D0C4-0634-4A11-8154-650ADA6375A5}" presName="sibTrans" presStyleCnt="0"/>
      <dgm:spPr/>
    </dgm:pt>
    <dgm:pt modelId="{9373D2A7-833E-447B-8D04-33EF322FB81B}" type="pres">
      <dgm:prSet presAssocID="{66DCA615-19DE-4400-BA3B-2E7D0CE41083}" presName="compNode" presStyleCnt="0"/>
      <dgm:spPr/>
    </dgm:pt>
    <dgm:pt modelId="{079E9B2B-EF99-4A3A-A9B8-A932A4490528}" type="pres">
      <dgm:prSet presAssocID="{66DCA615-19DE-4400-BA3B-2E7D0CE4108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cking Box Open with solid fill"/>
        </a:ext>
      </dgm:extLst>
    </dgm:pt>
    <dgm:pt modelId="{5DD35646-EB9C-4EAC-BB5E-9C55AD7F3548}" type="pres">
      <dgm:prSet presAssocID="{66DCA615-19DE-4400-BA3B-2E7D0CE41083}" presName="iconSpace" presStyleCnt="0"/>
      <dgm:spPr/>
    </dgm:pt>
    <dgm:pt modelId="{4FDC9331-267A-4696-B540-93EBDE3E9049}" type="pres">
      <dgm:prSet presAssocID="{66DCA615-19DE-4400-BA3B-2E7D0CE41083}" presName="parTx" presStyleLbl="revTx" presStyleIdx="2" presStyleCnt="4">
        <dgm:presLayoutVars>
          <dgm:chMax val="0"/>
          <dgm:chPref val="0"/>
        </dgm:presLayoutVars>
      </dgm:prSet>
      <dgm:spPr/>
    </dgm:pt>
    <dgm:pt modelId="{01779882-1E12-44C8-B14C-D2FD89EAA6C4}" type="pres">
      <dgm:prSet presAssocID="{66DCA615-19DE-4400-BA3B-2E7D0CE41083}" presName="txSpace" presStyleCnt="0"/>
      <dgm:spPr/>
    </dgm:pt>
    <dgm:pt modelId="{14BEA69B-6463-4AE8-8AE8-E204C86CF2FE}" type="pres">
      <dgm:prSet presAssocID="{66DCA615-19DE-4400-BA3B-2E7D0CE41083}" presName="desTx" presStyleLbl="revTx" presStyleIdx="3" presStyleCnt="4" custScaleX="117231">
        <dgm:presLayoutVars/>
      </dgm:prSet>
      <dgm:spPr/>
    </dgm:pt>
  </dgm:ptLst>
  <dgm:cxnLst>
    <dgm:cxn modelId="{C19CEE0F-4133-4B08-A57F-803994086C1F}" type="presOf" srcId="{66DCA615-19DE-4400-BA3B-2E7D0CE41083}" destId="{4FDC9331-267A-4696-B540-93EBDE3E9049}" srcOrd="0" destOrd="0" presId="urn:microsoft.com/office/officeart/2018/5/layout/CenteredIconLabelDescriptionList"/>
    <dgm:cxn modelId="{6534FF4C-A335-44C7-BB1B-ECAFF5AF5DDF}" srcId="{0F041F35-3ABC-4544-9381-5F557498D2FE}" destId="{A4F0E60C-BD13-4637-BC49-A69784212E0C}" srcOrd="0" destOrd="0" parTransId="{DEFB9BEC-4BBC-4BA4-A46D-C6C76FC68656}" sibTransId="{62A09833-3C54-4D73-B962-6B626C4FC8F9}"/>
    <dgm:cxn modelId="{DFF0E358-9E7A-4915-911C-391E1B7865BD}" type="presOf" srcId="{A4F0E60C-BD13-4637-BC49-A69784212E0C}" destId="{5AB5BB3A-C219-4D05-9766-7D13C9514811}" srcOrd="0" destOrd="0" presId="urn:microsoft.com/office/officeart/2018/5/layout/CenteredIconLabelDescriptionList"/>
    <dgm:cxn modelId="{9335E490-FA2C-4323-BF91-3447ED6B062B}" type="presOf" srcId="{0F041F35-3ABC-4544-9381-5F557498D2FE}" destId="{A8C0A594-9A42-43A0-BDAF-EB18B072E4CD}" srcOrd="0" destOrd="0" presId="urn:microsoft.com/office/officeart/2018/5/layout/CenteredIconLabelDescriptionList"/>
    <dgm:cxn modelId="{69F2E2CD-0B78-4A10-A6A6-31624D96B743}" srcId="{66DCA615-19DE-4400-BA3B-2E7D0CE41083}" destId="{ECD519CF-C3C7-4E5F-A24E-61BBBA800242}" srcOrd="0" destOrd="0" parTransId="{6F4EB37F-B6DC-4735-8DBF-91185C0D7277}" sibTransId="{9B0FA1B4-E435-4115-BC0F-DE4D5C7BFE63}"/>
    <dgm:cxn modelId="{5AB4F2D4-5C0A-4C8C-97C9-D52B3CCD8A85}" srcId="{34E9FD92-BAEE-458D-A8E7-0BAA4E55630E}" destId="{0F041F35-3ABC-4544-9381-5F557498D2FE}" srcOrd="0" destOrd="0" parTransId="{05241699-C698-418F-8878-C20FE9166191}" sibTransId="{E3C9D0C4-0634-4A11-8154-650ADA6375A5}"/>
    <dgm:cxn modelId="{7B6578DA-8DD1-4858-9464-687BEA9E0EA5}" type="presOf" srcId="{ECD519CF-C3C7-4E5F-A24E-61BBBA800242}" destId="{14BEA69B-6463-4AE8-8AE8-E204C86CF2FE}" srcOrd="0" destOrd="0" presId="urn:microsoft.com/office/officeart/2018/5/layout/CenteredIconLabelDescriptionList"/>
    <dgm:cxn modelId="{EF0B5CEB-0744-466A-A1A4-9A4F6B2DA0A7}" type="presOf" srcId="{34E9FD92-BAEE-458D-A8E7-0BAA4E55630E}" destId="{0C557591-7EA8-4F3C-841C-788B200D5E23}" srcOrd="0" destOrd="0" presId="urn:microsoft.com/office/officeart/2018/5/layout/CenteredIconLabelDescriptionList"/>
    <dgm:cxn modelId="{901AFAF3-4E6B-4570-AC55-92D20BDC8E4E}" srcId="{34E9FD92-BAEE-458D-A8E7-0BAA4E55630E}" destId="{66DCA615-19DE-4400-BA3B-2E7D0CE41083}" srcOrd="1" destOrd="0" parTransId="{FB223CAF-63B6-4BD5-B061-F44E775125EC}" sibTransId="{BEE3633C-D25D-48BD-A700-EA528220D0DD}"/>
    <dgm:cxn modelId="{00B4C483-55C1-46D7-9B8F-BB4773194F53}" type="presParOf" srcId="{0C557591-7EA8-4F3C-841C-788B200D5E23}" destId="{5C402C7F-A0DE-4694-BB55-245783D00273}" srcOrd="0" destOrd="0" presId="urn:microsoft.com/office/officeart/2018/5/layout/CenteredIconLabelDescriptionList"/>
    <dgm:cxn modelId="{B7F317FE-8AB8-465B-847B-EE0552299787}" type="presParOf" srcId="{5C402C7F-A0DE-4694-BB55-245783D00273}" destId="{615A8089-3545-4398-B6D4-3D5E4866241D}" srcOrd="0" destOrd="0" presId="urn:microsoft.com/office/officeart/2018/5/layout/CenteredIconLabelDescriptionList"/>
    <dgm:cxn modelId="{8F0AAE57-A5AC-4F28-915F-D19E275A1F5A}" type="presParOf" srcId="{5C402C7F-A0DE-4694-BB55-245783D00273}" destId="{6E3191C7-01DA-4C34-B5AF-BCF8A58F04F3}" srcOrd="1" destOrd="0" presId="urn:microsoft.com/office/officeart/2018/5/layout/CenteredIconLabelDescriptionList"/>
    <dgm:cxn modelId="{2CE961D5-0166-4F65-AEF2-6B223DF09AE1}" type="presParOf" srcId="{5C402C7F-A0DE-4694-BB55-245783D00273}" destId="{A8C0A594-9A42-43A0-BDAF-EB18B072E4CD}" srcOrd="2" destOrd="0" presId="urn:microsoft.com/office/officeart/2018/5/layout/CenteredIconLabelDescriptionList"/>
    <dgm:cxn modelId="{A76B5554-D78A-4DAE-AFFE-A51F5F42D33D}" type="presParOf" srcId="{5C402C7F-A0DE-4694-BB55-245783D00273}" destId="{846DF2DE-952F-42D1-89D7-BE0E221E91C5}" srcOrd="3" destOrd="0" presId="urn:microsoft.com/office/officeart/2018/5/layout/CenteredIconLabelDescriptionList"/>
    <dgm:cxn modelId="{911B07A4-4B6E-424D-896E-D8F14879F70B}" type="presParOf" srcId="{5C402C7F-A0DE-4694-BB55-245783D00273}" destId="{5AB5BB3A-C219-4D05-9766-7D13C9514811}" srcOrd="4" destOrd="0" presId="urn:microsoft.com/office/officeart/2018/5/layout/CenteredIconLabelDescriptionList"/>
    <dgm:cxn modelId="{A3E7F236-A9D2-4140-AC0A-F843C72089DC}" type="presParOf" srcId="{0C557591-7EA8-4F3C-841C-788B200D5E23}" destId="{D393D0DE-6421-4840-B91F-8EA9437D25A3}" srcOrd="1" destOrd="0" presId="urn:microsoft.com/office/officeart/2018/5/layout/CenteredIconLabelDescriptionList"/>
    <dgm:cxn modelId="{50A70290-C2C7-4220-B235-2618AECA150A}" type="presParOf" srcId="{0C557591-7EA8-4F3C-841C-788B200D5E23}" destId="{9373D2A7-833E-447B-8D04-33EF322FB81B}" srcOrd="2" destOrd="0" presId="urn:microsoft.com/office/officeart/2018/5/layout/CenteredIconLabelDescriptionList"/>
    <dgm:cxn modelId="{1420CB28-CD99-456E-9596-73981EE23796}" type="presParOf" srcId="{9373D2A7-833E-447B-8D04-33EF322FB81B}" destId="{079E9B2B-EF99-4A3A-A9B8-A932A4490528}" srcOrd="0" destOrd="0" presId="urn:microsoft.com/office/officeart/2018/5/layout/CenteredIconLabelDescriptionList"/>
    <dgm:cxn modelId="{9BFC9164-EBEB-4CA7-A89D-ACE557299AAF}" type="presParOf" srcId="{9373D2A7-833E-447B-8D04-33EF322FB81B}" destId="{5DD35646-EB9C-4EAC-BB5E-9C55AD7F3548}" srcOrd="1" destOrd="0" presId="urn:microsoft.com/office/officeart/2018/5/layout/CenteredIconLabelDescriptionList"/>
    <dgm:cxn modelId="{7FC9EA53-B2EB-42E2-8085-9C4E85A07025}" type="presParOf" srcId="{9373D2A7-833E-447B-8D04-33EF322FB81B}" destId="{4FDC9331-267A-4696-B540-93EBDE3E9049}" srcOrd="2" destOrd="0" presId="urn:microsoft.com/office/officeart/2018/5/layout/CenteredIconLabelDescriptionList"/>
    <dgm:cxn modelId="{9221CFF7-E79A-434B-9494-2037540F3280}" type="presParOf" srcId="{9373D2A7-833E-447B-8D04-33EF322FB81B}" destId="{01779882-1E12-44C8-B14C-D2FD89EAA6C4}" srcOrd="3" destOrd="0" presId="urn:microsoft.com/office/officeart/2018/5/layout/CenteredIconLabelDescriptionList"/>
    <dgm:cxn modelId="{3BE6961E-CA0C-4A2B-ABB8-DD212AFCC473}" type="presParOf" srcId="{9373D2A7-833E-447B-8D04-33EF322FB81B}" destId="{14BEA69B-6463-4AE8-8AE8-E204C86CF2FE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5A8089-3545-4398-B6D4-3D5E4866241D}">
      <dsp:nvSpPr>
        <dsp:cNvPr id="0" name=""/>
        <dsp:cNvSpPr/>
      </dsp:nvSpPr>
      <dsp:spPr>
        <a:xfrm>
          <a:off x="1595190" y="622097"/>
          <a:ext cx="1510523" cy="1510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C0A594-9A42-43A0-BDAF-EB18B072E4CD}">
      <dsp:nvSpPr>
        <dsp:cNvPr id="0" name=""/>
        <dsp:cNvSpPr/>
      </dsp:nvSpPr>
      <dsp:spPr>
        <a:xfrm>
          <a:off x="192561" y="2266318"/>
          <a:ext cx="4315781" cy="647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2500" kern="1200"/>
            <a:t>From key stakeholders, SMEs: </a:t>
          </a:r>
          <a:endParaRPr lang="en-US" sz="2500" kern="1200"/>
        </a:p>
      </dsp:txBody>
      <dsp:txXfrm>
        <a:off x="192561" y="2266318"/>
        <a:ext cx="4315781" cy="647367"/>
      </dsp:txXfrm>
    </dsp:sp>
    <dsp:sp modelId="{5AB5BB3A-C219-4D05-9766-7D13C9514811}">
      <dsp:nvSpPr>
        <dsp:cNvPr id="0" name=""/>
        <dsp:cNvSpPr/>
      </dsp:nvSpPr>
      <dsp:spPr>
        <a:xfrm>
          <a:off x="192561" y="2975871"/>
          <a:ext cx="4315781" cy="753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A vision and a plan of how to get there.</a:t>
          </a:r>
          <a:endParaRPr lang="en-US" sz="2400" kern="1200" dirty="0"/>
        </a:p>
      </dsp:txBody>
      <dsp:txXfrm>
        <a:off x="192561" y="2975871"/>
        <a:ext cx="4315781" cy="753369"/>
      </dsp:txXfrm>
    </dsp:sp>
    <dsp:sp modelId="{079E9B2B-EF99-4A3A-A9B8-A932A4490528}">
      <dsp:nvSpPr>
        <dsp:cNvPr id="0" name=""/>
        <dsp:cNvSpPr/>
      </dsp:nvSpPr>
      <dsp:spPr>
        <a:xfrm>
          <a:off x="7038059" y="622097"/>
          <a:ext cx="1510523" cy="1510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DC9331-267A-4696-B540-93EBDE3E9049}">
      <dsp:nvSpPr>
        <dsp:cNvPr id="0" name=""/>
        <dsp:cNvSpPr/>
      </dsp:nvSpPr>
      <dsp:spPr>
        <a:xfrm>
          <a:off x="5635430" y="2266318"/>
          <a:ext cx="4315781" cy="647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2500" kern="1200"/>
            <a:t>From management:</a:t>
          </a:r>
          <a:endParaRPr lang="en-US" sz="2500" kern="1200"/>
        </a:p>
      </dsp:txBody>
      <dsp:txXfrm>
        <a:off x="5635430" y="2266318"/>
        <a:ext cx="4315781" cy="647367"/>
      </dsp:txXfrm>
    </dsp:sp>
    <dsp:sp modelId="{14BEA69B-6463-4AE8-8AE8-E204C86CF2FE}">
      <dsp:nvSpPr>
        <dsp:cNvPr id="0" name=""/>
        <dsp:cNvSpPr/>
      </dsp:nvSpPr>
      <dsp:spPr>
        <a:xfrm>
          <a:off x="5263604" y="2975871"/>
          <a:ext cx="5059433" cy="753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A clearly communicated expectation. “We will, by &lt;20yy&gt;, …”</a:t>
          </a:r>
          <a:endParaRPr lang="en-US" sz="2400" kern="1200" dirty="0"/>
        </a:p>
      </dsp:txBody>
      <dsp:txXfrm>
        <a:off x="5263604" y="2975871"/>
        <a:ext cx="5059433" cy="7533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5A8089-3545-4398-B6D4-3D5E4866241D}">
      <dsp:nvSpPr>
        <dsp:cNvPr id="0" name=""/>
        <dsp:cNvSpPr/>
      </dsp:nvSpPr>
      <dsp:spPr>
        <a:xfrm>
          <a:off x="1595190" y="622097"/>
          <a:ext cx="1510523" cy="1510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C0A594-9A42-43A0-BDAF-EB18B072E4CD}">
      <dsp:nvSpPr>
        <dsp:cNvPr id="0" name=""/>
        <dsp:cNvSpPr/>
      </dsp:nvSpPr>
      <dsp:spPr>
        <a:xfrm>
          <a:off x="192561" y="2266318"/>
          <a:ext cx="4315781" cy="647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900" kern="1200" dirty="0"/>
            <a:t>Transactional with vendor</a:t>
          </a:r>
        </a:p>
      </dsp:txBody>
      <dsp:txXfrm>
        <a:off x="192561" y="2266318"/>
        <a:ext cx="4315781" cy="647367"/>
      </dsp:txXfrm>
    </dsp:sp>
    <dsp:sp modelId="{5AB5BB3A-C219-4D05-9766-7D13C9514811}">
      <dsp:nvSpPr>
        <dsp:cNvPr id="0" name=""/>
        <dsp:cNvSpPr/>
      </dsp:nvSpPr>
      <dsp:spPr>
        <a:xfrm>
          <a:off x="192561" y="2975871"/>
          <a:ext cx="4315781" cy="753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You pay for it, you get service, support, the whole package.</a:t>
          </a:r>
        </a:p>
      </dsp:txBody>
      <dsp:txXfrm>
        <a:off x="192561" y="2975871"/>
        <a:ext cx="4315781" cy="753369"/>
      </dsp:txXfrm>
    </dsp:sp>
    <dsp:sp modelId="{079E9B2B-EF99-4A3A-A9B8-A932A4490528}">
      <dsp:nvSpPr>
        <dsp:cNvPr id="0" name=""/>
        <dsp:cNvSpPr/>
      </dsp:nvSpPr>
      <dsp:spPr>
        <a:xfrm>
          <a:off x="7038059" y="622097"/>
          <a:ext cx="1510523" cy="1510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DC9331-267A-4696-B540-93EBDE3E9049}">
      <dsp:nvSpPr>
        <dsp:cNvPr id="0" name=""/>
        <dsp:cNvSpPr/>
      </dsp:nvSpPr>
      <dsp:spPr>
        <a:xfrm>
          <a:off x="5635430" y="2266318"/>
          <a:ext cx="4315781" cy="647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2900" kern="1200" dirty="0"/>
            <a:t>Open Source</a:t>
          </a:r>
          <a:endParaRPr lang="en-US" sz="2900" kern="1200" dirty="0"/>
        </a:p>
      </dsp:txBody>
      <dsp:txXfrm>
        <a:off x="5635430" y="2266318"/>
        <a:ext cx="4315781" cy="647367"/>
      </dsp:txXfrm>
    </dsp:sp>
    <dsp:sp modelId="{14BEA69B-6463-4AE8-8AE8-E204C86CF2FE}">
      <dsp:nvSpPr>
        <dsp:cNvPr id="0" name=""/>
        <dsp:cNvSpPr/>
      </dsp:nvSpPr>
      <dsp:spPr>
        <a:xfrm>
          <a:off x="5263604" y="2975871"/>
          <a:ext cx="5059433" cy="753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Much more onus on individuals to deploy, maintain, develop and contribute.</a:t>
          </a:r>
        </a:p>
      </dsp:txBody>
      <dsp:txXfrm>
        <a:off x="5263604" y="2975871"/>
        <a:ext cx="5059433" cy="7533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svg>
</file>

<file path=ppt/media/image12.png>
</file>

<file path=ppt/media/image13.png>
</file>

<file path=ppt/media/image14.jpeg>
</file>

<file path=ppt/media/image15.jpg>
</file>

<file path=ppt/media/image16.png>
</file>

<file path=ppt/media/image17.jp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jp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Pfizer Diatype Office" panose="020B0504040202060203" pitchFamily="34" charset="77"/>
              </a:defRPr>
            </a:lvl1pPr>
          </a:lstStyle>
          <a:p>
            <a:fld id="{C49B1140-0205-FC4B-8969-D21916B4B80D}" type="datetimeFigureOut">
              <a:rPr lang="en-US" smtClean="0"/>
              <a:pPr/>
              <a:t>7/2/2025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Pfizer Diatype Office" panose="020B0504040202060203" pitchFamily="34" charset="77"/>
              </a:defRPr>
            </a:lvl1pPr>
          </a:lstStyle>
          <a:p>
            <a:fld id="{A66EB0F6-0CBB-6A4E-B00F-31FF6D66F0D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777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852" rtl="0" eaLnBrk="1" latinLnBrk="0" hangingPunct="1">
      <a:defRPr sz="1200" b="0" i="0" kern="1200">
        <a:solidFill>
          <a:schemeClr val="tx1"/>
        </a:solidFill>
        <a:latin typeface="Pfizer Diatype Office" panose="020B0504040202060203" pitchFamily="34" charset="77"/>
        <a:ea typeface="+mn-ea"/>
        <a:cs typeface="+mn-cs"/>
      </a:defRPr>
    </a:lvl1pPr>
    <a:lvl2pPr marL="456928" algn="l" defTabSz="913852" rtl="0" eaLnBrk="1" latinLnBrk="0" hangingPunct="1">
      <a:defRPr sz="1200" b="0" i="0" kern="1200">
        <a:solidFill>
          <a:schemeClr val="tx1"/>
        </a:solidFill>
        <a:latin typeface="Pfizer Diatype Office" panose="020B0504040202060203" pitchFamily="34" charset="77"/>
        <a:ea typeface="+mn-ea"/>
        <a:cs typeface="+mn-cs"/>
      </a:defRPr>
    </a:lvl2pPr>
    <a:lvl3pPr marL="913852" algn="l" defTabSz="913852" rtl="0" eaLnBrk="1" latinLnBrk="0" hangingPunct="1">
      <a:defRPr sz="1200" b="0" i="0" kern="1200">
        <a:solidFill>
          <a:schemeClr val="tx1"/>
        </a:solidFill>
        <a:latin typeface="Pfizer Diatype Office" panose="020B0504040202060203" pitchFamily="34" charset="77"/>
        <a:ea typeface="+mn-ea"/>
        <a:cs typeface="+mn-cs"/>
      </a:defRPr>
    </a:lvl3pPr>
    <a:lvl4pPr marL="1370776" algn="l" defTabSz="913852" rtl="0" eaLnBrk="1" latinLnBrk="0" hangingPunct="1">
      <a:defRPr sz="1200" b="0" i="0" kern="1200">
        <a:solidFill>
          <a:schemeClr val="tx1"/>
        </a:solidFill>
        <a:latin typeface="Pfizer Diatype Office" panose="020B0504040202060203" pitchFamily="34" charset="77"/>
        <a:ea typeface="+mn-ea"/>
        <a:cs typeface="+mn-cs"/>
      </a:defRPr>
    </a:lvl4pPr>
    <a:lvl5pPr marL="1827704" algn="l" defTabSz="913852" rtl="0" eaLnBrk="1" latinLnBrk="0" hangingPunct="1">
      <a:defRPr sz="1200" b="0" i="0" kern="1200">
        <a:solidFill>
          <a:schemeClr val="tx1"/>
        </a:solidFill>
        <a:latin typeface="Pfizer Diatype Office" panose="020B0504040202060203" pitchFamily="34" charset="77"/>
        <a:ea typeface="+mn-ea"/>
        <a:cs typeface="+mn-cs"/>
      </a:defRPr>
    </a:lvl5pPr>
    <a:lvl6pPr marL="2284628" algn="l" defTabSz="9138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553" algn="l" defTabSz="9138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480" algn="l" defTabSz="9138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407" algn="l" defTabSz="9138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EB0F6-0CBB-6A4E-B00F-31FF6D66F0D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43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EB0F6-0CBB-6A4E-B00F-31FF6D66F0D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969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a44d1c5c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0a44d1c5c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30a44d1c5c2_0_6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559c008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559c008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8559c00858_0_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EB0F6-0CBB-6A4E-B00F-31FF6D66F0D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67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6EB0F6-0CBB-6A4E-B00F-31FF6D66F0D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891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D884F4-659B-441F-45EE-F923C221E5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982" y="5762143"/>
            <a:ext cx="1443897" cy="589314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4B97BE01-F0D5-3584-357C-76DC10137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8"/>
            <a:ext cx="9186800" cy="2436565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Presentation Name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3688C328-0B4B-58D0-9900-6682D7CF3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097" y="3226917"/>
            <a:ext cx="4871840" cy="1349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431BDA7-408E-5430-44C0-841A25EDBB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25179" y="5953479"/>
            <a:ext cx="4871840" cy="42207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lang="en-US" sz="20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Date Here</a:t>
            </a:r>
          </a:p>
        </p:txBody>
      </p:sp>
    </p:spTree>
    <p:extLst>
      <p:ext uri="{BB962C8B-B14F-4D97-AF65-F5344CB8AC3E}">
        <p14:creationId xmlns:p14="http://schemas.microsoft.com/office/powerpoint/2010/main" val="1387771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35694" y="648609"/>
            <a:ext cx="5753144" cy="44807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2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22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22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22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22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ED763F9-86FB-50D0-2494-390619CE8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0157" y="1043047"/>
            <a:ext cx="315474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25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b="0" kern="1200" spc="-25" dirty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3013905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35694" y="648609"/>
            <a:ext cx="7645992" cy="4480719"/>
          </a:xfrm>
          <a:prstGeom prst="rect">
            <a:avLst/>
          </a:prstGeom>
        </p:spPr>
        <p:txBody>
          <a:bodyPr numCol="2" spcCol="914400"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ED763F9-86FB-50D0-2494-390619CE8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0157" y="1043047"/>
            <a:ext cx="315474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25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b="0" kern="1200" spc="-25" dirty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1990650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46232" y="648609"/>
            <a:ext cx="7734771" cy="5523591"/>
          </a:xfrm>
          <a:prstGeom prst="rect">
            <a:avLst/>
          </a:prstGeom>
        </p:spPr>
        <p:txBody>
          <a:bodyPr numCol="3" spcCol="914400"/>
          <a:lstStyle>
            <a:lvl1pPr marL="0" indent="0">
              <a:buNone/>
              <a:defRPr lang="en-US" sz="165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5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65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65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5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ED763F9-86FB-50D0-2494-390619CE8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0157" y="1043047"/>
            <a:ext cx="315474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25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b="0" kern="1200" spc="-25" dirty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25182857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35694" y="648609"/>
            <a:ext cx="7645992" cy="4480719"/>
          </a:xfrm>
          <a:prstGeom prst="rect">
            <a:avLst/>
          </a:prstGeom>
        </p:spPr>
        <p:txBody>
          <a:bodyPr numCol="2" spcCol="914400"/>
          <a:lstStyle>
            <a:lvl1pPr marL="285679" indent="-285679">
              <a:buFont typeface="Arial" panose="020B0604020202020204" pitchFamily="34" charset="0"/>
              <a:buChar char="•"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ED763F9-86FB-50D0-2494-390619CE8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0157" y="1043047"/>
            <a:ext cx="315474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25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b="0" kern="1200" spc="-25" dirty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27798761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9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1344759"/>
            <a:ext cx="3427224" cy="44807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6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1533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9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1344759"/>
            <a:ext cx="3427224" cy="44807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6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82FA4958-90B2-CE63-F910-55E115CEFBF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307116" y="685800"/>
            <a:ext cx="6274570" cy="54864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0254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9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82FA4958-90B2-CE63-F910-55E115CEFBF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68651" y="2156614"/>
            <a:ext cx="3626641" cy="318482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B8DC1310-20A2-AB9D-049B-21570496E61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1344759"/>
            <a:ext cx="8149871" cy="553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Chart Placeholder 2">
            <a:extLst>
              <a:ext uri="{FF2B5EF4-FFF2-40B4-BE49-F238E27FC236}">
                <a16:creationId xmlns:a16="http://schemas.microsoft.com/office/drawing/2014/main" id="{2FB050F9-8DD3-9C2C-8D80-574DD369AE2A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4285636" y="2156614"/>
            <a:ext cx="3626641" cy="318482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Chart Placeholder 2">
            <a:extLst>
              <a:ext uri="{FF2B5EF4-FFF2-40B4-BE49-F238E27FC236}">
                <a16:creationId xmlns:a16="http://schemas.microsoft.com/office/drawing/2014/main" id="{097125FD-7E79-12F7-B732-3F97A29C6978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8002622" y="2156614"/>
            <a:ext cx="3626641" cy="318482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7232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4A457A2E-6AEE-943E-26A4-1C087EE7F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6D53EA6-91B3-B6ED-269F-9F9A5A4F1543}"/>
              </a:ext>
            </a:extLst>
          </p:cNvPr>
          <p:cNvSpPr/>
          <p:nvPr userDrawn="1"/>
        </p:nvSpPr>
        <p:spPr>
          <a:xfrm>
            <a:off x="614625" y="1600200"/>
            <a:ext cx="2098535" cy="4125650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1B32C02-7C77-7641-02DF-7E6E84F87948}"/>
              </a:ext>
            </a:extLst>
          </p:cNvPr>
          <p:cNvSpPr/>
          <p:nvPr userDrawn="1"/>
        </p:nvSpPr>
        <p:spPr>
          <a:xfrm>
            <a:off x="2829544" y="1600200"/>
            <a:ext cx="2098535" cy="4125650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8C8A16A-A534-05DF-3089-5C0A4D509288}"/>
              </a:ext>
            </a:extLst>
          </p:cNvPr>
          <p:cNvSpPr/>
          <p:nvPr userDrawn="1"/>
        </p:nvSpPr>
        <p:spPr>
          <a:xfrm>
            <a:off x="5044464" y="1600200"/>
            <a:ext cx="2098535" cy="4125650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794F59B-16FF-911B-E2AB-49612831AA11}"/>
              </a:ext>
            </a:extLst>
          </p:cNvPr>
          <p:cNvSpPr/>
          <p:nvPr userDrawn="1"/>
        </p:nvSpPr>
        <p:spPr>
          <a:xfrm>
            <a:off x="7259383" y="1600200"/>
            <a:ext cx="2098535" cy="4125650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736257E-1703-F446-10FD-DAFEF9C1731B}"/>
              </a:ext>
            </a:extLst>
          </p:cNvPr>
          <p:cNvSpPr/>
          <p:nvPr userDrawn="1"/>
        </p:nvSpPr>
        <p:spPr>
          <a:xfrm>
            <a:off x="9503557" y="1600200"/>
            <a:ext cx="2098535" cy="4125650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4B7B1E0D-05DE-3D0D-5A58-B0B08AEB1871}"/>
              </a:ext>
            </a:extLst>
          </p:cNvPr>
          <p:cNvSpPr txBox="1">
            <a:spLocks/>
          </p:cNvSpPr>
          <p:nvPr userDrawn="1"/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latin typeface="Pfizer Diatype Office" panose="020B0504040202060203" pitchFamily="34" charset="77"/>
            </a:endParaRP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6443CB24-4334-C4FC-0E67-D4AB22912F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9412" y="1750817"/>
            <a:ext cx="1837755" cy="1618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E233FC7-23FB-E54C-3249-87FD6EF44B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0909" y="1912657"/>
            <a:ext cx="1837755" cy="305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046C3915-7EEC-AD61-84D9-B0F21A7F40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0909" y="2436467"/>
            <a:ext cx="1837755" cy="28213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D40CC42D-F686-6BA3-A384-D2A6387FA19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72816" y="1750817"/>
            <a:ext cx="1837755" cy="1618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1F70248A-4A7B-C4B1-ACCB-81D7DCC6F9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64312" y="1912657"/>
            <a:ext cx="1837755" cy="305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80DEA8E-0513-6F8C-C393-B7D0A7DE58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64312" y="2436467"/>
            <a:ext cx="1837755" cy="28213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79177C4-8512-A58C-3DE9-B16551A6186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91619" y="1750817"/>
            <a:ext cx="1837755" cy="1618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930330C-ED1C-802D-3794-40CE6FC347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83116" y="1912657"/>
            <a:ext cx="1837755" cy="305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24F8970-84F0-E252-CC21-1F64457C70B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16" y="2436467"/>
            <a:ext cx="1837755" cy="28213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ACC2CFC-DBD1-C32A-5CB2-E5180FC39D4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10423" y="1750817"/>
            <a:ext cx="1837755" cy="1618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2850F291-294B-E107-27A4-98BE3833FD2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1920" y="1912657"/>
            <a:ext cx="1837755" cy="305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DA3ECA4A-7DD2-790F-B38D-EA2D4F7C50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01920" y="2436467"/>
            <a:ext cx="1837755" cy="28213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F6529C93-D17D-2B51-5BC5-B297908CB1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51527" y="1750817"/>
            <a:ext cx="1837755" cy="1618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330945C6-4CB1-E470-5372-945DFC073A7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643023" y="1912657"/>
            <a:ext cx="1837755" cy="305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D89B8D6B-2541-4E16-68F8-E5888BD350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643023" y="2436467"/>
            <a:ext cx="1837755" cy="28213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2636273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C05D17C-DEAE-7724-2AC9-1A63A290B510}"/>
              </a:ext>
            </a:extLst>
          </p:cNvPr>
          <p:cNvGrpSpPr/>
          <p:nvPr userDrawn="1"/>
        </p:nvGrpSpPr>
        <p:grpSpPr>
          <a:xfrm>
            <a:off x="606004" y="1501332"/>
            <a:ext cx="2610938" cy="4283242"/>
            <a:chOff x="1212167" y="7796463"/>
            <a:chExt cx="4206238" cy="8566483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7C4B856E-DE77-1F05-F6C4-30D0EB8B9D7C}"/>
                </a:ext>
              </a:extLst>
            </p:cNvPr>
            <p:cNvSpPr/>
            <p:nvPr/>
          </p:nvSpPr>
          <p:spPr>
            <a:xfrm>
              <a:off x="1220788" y="7796463"/>
              <a:ext cx="4197617" cy="8566483"/>
            </a:xfrm>
            <a:prstGeom prst="roundRect">
              <a:avLst>
                <a:gd name="adj" fmla="val 6397"/>
              </a:avLst>
            </a:prstGeom>
            <a:solidFill>
              <a:srgbClr val="0098FF">
                <a:alpha val="10000"/>
              </a:srgb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/>
            </a:p>
          </p:txBody>
        </p:sp>
        <p:sp>
          <p:nvSpPr>
            <p:cNvPr id="20" name="Round Same Side Corner Rectangle 19">
              <a:extLst>
                <a:ext uri="{FF2B5EF4-FFF2-40B4-BE49-F238E27FC236}">
                  <a16:creationId xmlns:a16="http://schemas.microsoft.com/office/drawing/2014/main" id="{A5EB5ED4-79BD-E23D-AE38-9E1463CC90C2}"/>
                </a:ext>
              </a:extLst>
            </p:cNvPr>
            <p:cNvSpPr/>
            <p:nvPr/>
          </p:nvSpPr>
          <p:spPr>
            <a:xfrm>
              <a:off x="1212167" y="7796463"/>
              <a:ext cx="4197617" cy="923331"/>
            </a:xfrm>
            <a:prstGeom prst="round2SameRect">
              <a:avLst>
                <a:gd name="adj1" fmla="val 29698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/>
            </a:p>
          </p:txBody>
        </p:sp>
      </p:grp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4A457A2E-6AEE-943E-26A4-1C087EE7F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4B7B1E0D-05DE-3D0D-5A58-B0B08AEB1871}"/>
              </a:ext>
            </a:extLst>
          </p:cNvPr>
          <p:cNvSpPr txBox="1">
            <a:spLocks/>
          </p:cNvSpPr>
          <p:nvPr userDrawn="1"/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latin typeface="Pfizer Diatype Office" panose="020B0504040202060203" pitchFamily="34" charset="77"/>
            </a:endParaRP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930330C-ED1C-802D-3794-40CE6FC347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2514" y="1618360"/>
            <a:ext cx="2352589" cy="294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24F8970-84F0-E252-CC21-1F64457C70B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4272" y="2090391"/>
            <a:ext cx="2316205" cy="615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3B12CC34-81B1-8461-6DCE-5F8414C351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24272" y="4768276"/>
            <a:ext cx="2316205" cy="8618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B1D67C4F-DE77-01FF-BEBD-A427C155977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514" y="2950772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ACE3369D-29C3-51FB-92F3-6405B1B31D7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2514" y="4557503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3CD5AA2-A503-219C-F707-C2F01E8C37CE}"/>
              </a:ext>
            </a:extLst>
          </p:cNvPr>
          <p:cNvGrpSpPr/>
          <p:nvPr userDrawn="1"/>
        </p:nvGrpSpPr>
        <p:grpSpPr>
          <a:xfrm>
            <a:off x="3395689" y="1501332"/>
            <a:ext cx="2610938" cy="4283242"/>
            <a:chOff x="1212167" y="7796463"/>
            <a:chExt cx="4206238" cy="8566483"/>
          </a:xfrm>
        </p:grpSpPr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3F196C5A-74EE-1F93-5207-DCA4F4BC07B4}"/>
                </a:ext>
              </a:extLst>
            </p:cNvPr>
            <p:cNvSpPr/>
            <p:nvPr/>
          </p:nvSpPr>
          <p:spPr>
            <a:xfrm>
              <a:off x="1220788" y="7796463"/>
              <a:ext cx="4197617" cy="8566483"/>
            </a:xfrm>
            <a:prstGeom prst="roundRect">
              <a:avLst>
                <a:gd name="adj" fmla="val 6397"/>
              </a:avLst>
            </a:prstGeom>
            <a:solidFill>
              <a:srgbClr val="0098FF">
                <a:alpha val="10000"/>
              </a:srgb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/>
            </a:p>
          </p:txBody>
        </p:sp>
        <p:sp>
          <p:nvSpPr>
            <p:cNvPr id="48" name="Round Same Side Corner Rectangle 47">
              <a:extLst>
                <a:ext uri="{FF2B5EF4-FFF2-40B4-BE49-F238E27FC236}">
                  <a16:creationId xmlns:a16="http://schemas.microsoft.com/office/drawing/2014/main" id="{026A9F26-5A96-8514-034C-9440BDDC2BC7}"/>
                </a:ext>
              </a:extLst>
            </p:cNvPr>
            <p:cNvSpPr/>
            <p:nvPr/>
          </p:nvSpPr>
          <p:spPr>
            <a:xfrm>
              <a:off x="1212167" y="7796463"/>
              <a:ext cx="4197617" cy="923331"/>
            </a:xfrm>
            <a:prstGeom prst="round2SameRect">
              <a:avLst>
                <a:gd name="adj1" fmla="val 29698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C766ABA-CEC9-C4BC-CDDD-9E1AFA2A0E51}"/>
              </a:ext>
            </a:extLst>
          </p:cNvPr>
          <p:cNvGrpSpPr/>
          <p:nvPr userDrawn="1"/>
        </p:nvGrpSpPr>
        <p:grpSpPr>
          <a:xfrm>
            <a:off x="6185374" y="1501332"/>
            <a:ext cx="2610938" cy="4283242"/>
            <a:chOff x="1212167" y="7796463"/>
            <a:chExt cx="4206238" cy="8566483"/>
          </a:xfrm>
        </p:grpSpPr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1815AB79-9CB3-D383-8F2E-F9DB109DA656}"/>
                </a:ext>
              </a:extLst>
            </p:cNvPr>
            <p:cNvSpPr/>
            <p:nvPr/>
          </p:nvSpPr>
          <p:spPr>
            <a:xfrm>
              <a:off x="1220788" y="7796463"/>
              <a:ext cx="4197617" cy="8566483"/>
            </a:xfrm>
            <a:prstGeom prst="roundRect">
              <a:avLst>
                <a:gd name="adj" fmla="val 6397"/>
              </a:avLst>
            </a:prstGeom>
            <a:solidFill>
              <a:srgbClr val="0098FF">
                <a:alpha val="10000"/>
              </a:srgb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/>
            </a:p>
          </p:txBody>
        </p:sp>
        <p:sp>
          <p:nvSpPr>
            <p:cNvPr id="51" name="Round Same Side Corner Rectangle 50">
              <a:extLst>
                <a:ext uri="{FF2B5EF4-FFF2-40B4-BE49-F238E27FC236}">
                  <a16:creationId xmlns:a16="http://schemas.microsoft.com/office/drawing/2014/main" id="{B9BB9445-6813-A364-DCCD-791AB835B0CF}"/>
                </a:ext>
              </a:extLst>
            </p:cNvPr>
            <p:cNvSpPr/>
            <p:nvPr/>
          </p:nvSpPr>
          <p:spPr>
            <a:xfrm>
              <a:off x="1212167" y="7796463"/>
              <a:ext cx="4197617" cy="923331"/>
            </a:xfrm>
            <a:prstGeom prst="round2SameRect">
              <a:avLst>
                <a:gd name="adj1" fmla="val 29698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85F3C1A-7708-80EA-5CDC-C808CA7F28F3}"/>
              </a:ext>
            </a:extLst>
          </p:cNvPr>
          <p:cNvGrpSpPr/>
          <p:nvPr userDrawn="1"/>
        </p:nvGrpSpPr>
        <p:grpSpPr>
          <a:xfrm>
            <a:off x="8975058" y="1501332"/>
            <a:ext cx="2610938" cy="4283242"/>
            <a:chOff x="1212167" y="7796463"/>
            <a:chExt cx="4206238" cy="8566483"/>
          </a:xfrm>
        </p:grpSpPr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5FA9E97B-27B7-329A-501B-99EE4B24897D}"/>
                </a:ext>
              </a:extLst>
            </p:cNvPr>
            <p:cNvSpPr/>
            <p:nvPr/>
          </p:nvSpPr>
          <p:spPr>
            <a:xfrm>
              <a:off x="1220788" y="7796463"/>
              <a:ext cx="4197617" cy="8566483"/>
            </a:xfrm>
            <a:prstGeom prst="roundRect">
              <a:avLst>
                <a:gd name="adj" fmla="val 6397"/>
              </a:avLst>
            </a:prstGeom>
            <a:solidFill>
              <a:srgbClr val="0098FF">
                <a:alpha val="9758"/>
              </a:srgb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/>
            </a:p>
          </p:txBody>
        </p:sp>
        <p:sp>
          <p:nvSpPr>
            <p:cNvPr id="54" name="Round Same Side Corner Rectangle 53">
              <a:extLst>
                <a:ext uri="{FF2B5EF4-FFF2-40B4-BE49-F238E27FC236}">
                  <a16:creationId xmlns:a16="http://schemas.microsoft.com/office/drawing/2014/main" id="{B000B8D4-6A7C-FE5C-A320-BF8A9F427F8D}"/>
                </a:ext>
              </a:extLst>
            </p:cNvPr>
            <p:cNvSpPr/>
            <p:nvPr/>
          </p:nvSpPr>
          <p:spPr>
            <a:xfrm>
              <a:off x="1212167" y="7796463"/>
              <a:ext cx="4197617" cy="923331"/>
            </a:xfrm>
            <a:prstGeom prst="round2SameRect">
              <a:avLst>
                <a:gd name="adj1" fmla="val 29698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/>
            </a:p>
          </p:txBody>
        </p:sp>
      </p:grp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81ECAD81-857E-2F62-A2BA-A1EE679090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17602" y="1618360"/>
            <a:ext cx="2352589" cy="294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B5D203AC-D978-4604-3DEE-C856EAAC8D7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19359" y="2090391"/>
            <a:ext cx="2316205" cy="615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E519876-C4B1-98E2-A9E6-901B8CB649D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519359" y="4768276"/>
            <a:ext cx="2316205" cy="8618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86DA72B0-5C27-0F55-8A26-157851DD400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517602" y="2950772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8C2D71FD-1091-668F-4A76-B8F25955916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517602" y="4557503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795A53F9-6094-CCB3-8E07-414B962C336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12689" y="1618360"/>
            <a:ext cx="2352589" cy="294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B9E3FBCA-4B87-C5F6-BA05-5B029A433CE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314447" y="2090391"/>
            <a:ext cx="2316205" cy="615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1716E3A6-30D7-5DFC-FD02-E4B5AEFBD25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314447" y="4768276"/>
            <a:ext cx="2316205" cy="8618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C06D32C4-FF1C-B3D5-F903-94779A7EBFD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312689" y="2950772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24DBB815-2DA9-C8C5-E161-F69B973DA62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312689" y="4557503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5" name="Text Placeholder 10">
            <a:extLst>
              <a:ext uri="{FF2B5EF4-FFF2-40B4-BE49-F238E27FC236}">
                <a16:creationId xmlns:a16="http://schemas.microsoft.com/office/drawing/2014/main" id="{6B9F6B13-4A74-A9FD-F3AD-67D5F8182A9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107777" y="1618360"/>
            <a:ext cx="2352589" cy="294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E43DC601-AE83-64B7-D8AA-661D0D55704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09535" y="2090391"/>
            <a:ext cx="2316205" cy="615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84947D06-DCEA-B540-0619-C0411B9B286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109535" y="4768276"/>
            <a:ext cx="2316205" cy="8618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A49C126B-131E-C695-E276-9D9621C2B4E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107777" y="2950772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7D858769-95FE-4DDD-0D9F-AB83295A09F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107777" y="4557503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430004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25FC85B-94AC-C0CA-227D-7671ABF2928E}"/>
              </a:ext>
            </a:extLst>
          </p:cNvPr>
          <p:cNvSpPr/>
          <p:nvPr userDrawn="1"/>
        </p:nvSpPr>
        <p:spPr>
          <a:xfrm>
            <a:off x="6095346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0C7DBDB-BBBB-21C0-B73D-C920994B69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04F2F1C8-07E9-7744-94F4-0AF143FABD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2098060"/>
            <a:ext cx="3427224" cy="37274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BCBF1253-EDE9-CCBE-CC1E-BBACF7AAF9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08542" y="515342"/>
            <a:ext cx="5103062" cy="677109"/>
          </a:xfrm>
          <a:prstGeom prst="rect">
            <a:avLst/>
          </a:prstGeom>
        </p:spPr>
        <p:txBody>
          <a:bodyPr/>
          <a:lstStyle>
            <a:lvl1pPr marL="0" indent="0" algn="l" defTabSz="457086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399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01 Key Point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38B02E5-6686-6077-72D8-974AD75A437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08542" y="3068971"/>
            <a:ext cx="5103062" cy="677109"/>
          </a:xfrm>
          <a:prstGeom prst="rect">
            <a:avLst/>
          </a:prstGeom>
        </p:spPr>
        <p:txBody>
          <a:bodyPr/>
          <a:lstStyle>
            <a:lvl1pPr marL="0" indent="0" algn="l" defTabSz="457086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399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02 Key Point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C34BD04-1866-F729-AA57-40BC049132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67823" y="1328625"/>
            <a:ext cx="5054931" cy="14971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83F46805-66E5-C16F-2EF7-3E36976058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67823" y="3882255"/>
            <a:ext cx="5054931" cy="14971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itle 6">
            <a:extLst>
              <a:ext uri="{FF2B5EF4-FFF2-40B4-BE49-F238E27FC236}">
                <a16:creationId xmlns:a16="http://schemas.microsoft.com/office/drawing/2014/main" id="{C68B568E-9CE8-D887-3682-5FCC1781C1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47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DB706D-1516-EF71-78E8-71FEC3CA98C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323853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with Image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77BB5660-0ACC-420C-FE42-E4567F70BFD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D884F4-659B-441F-45EE-F923C221E5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982" y="5762143"/>
            <a:ext cx="1443897" cy="589314"/>
          </a:xfrm>
          <a:prstGeom prst="rect">
            <a:avLst/>
          </a:prstGeom>
        </p:spPr>
      </p:pic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431BDA7-408E-5430-44C0-841A25EDBB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25179" y="5953479"/>
            <a:ext cx="4871840" cy="42207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lang="en-US" sz="20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Date Here</a:t>
            </a:r>
          </a:p>
        </p:txBody>
      </p:sp>
      <p:sp>
        <p:nvSpPr>
          <p:cNvPr id="3" name="Title 6">
            <a:extLst>
              <a:ext uri="{FF2B5EF4-FFF2-40B4-BE49-F238E27FC236}">
                <a16:creationId xmlns:a16="http://schemas.microsoft.com/office/drawing/2014/main" id="{DB4DEE37-4C57-A98E-FC92-AA751D7B20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8"/>
            <a:ext cx="9186800" cy="2436565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Presentation Name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21666A8F-937A-95F5-09E9-A7E0813E85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097" y="3226917"/>
            <a:ext cx="4871840" cy="1349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11094096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Type Moment Blue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91BD0C0B-A98D-5936-804D-A5476E8CF1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38834" y="6515101"/>
            <a:ext cx="1143536" cy="153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EA907-6F56-E6DB-B767-45FE06E496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2280" y="6408420"/>
            <a:ext cx="728130" cy="297180"/>
          </a:xfrm>
          <a:prstGeom prst="rect">
            <a:avLst/>
          </a:prstGeom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5293E5D7-BC76-0C3B-20A9-B1302B77FA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1200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9648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“Quote Here”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0C843E-972A-43D0-6530-CB6BAA917EA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290785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ype Mom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1200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9648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“Quote Here”</a:t>
            </a:r>
          </a:p>
        </p:txBody>
      </p:sp>
    </p:spTree>
    <p:extLst>
      <p:ext uri="{BB962C8B-B14F-4D97-AF65-F5344CB8AC3E}">
        <p14:creationId xmlns:p14="http://schemas.microsoft.com/office/powerpoint/2010/main" val="11592258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dium Type Moment Blue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91BD0C0B-A98D-5936-804D-A5476E8CF1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38834" y="6515101"/>
            <a:ext cx="1143536" cy="153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EA907-6F56-E6DB-B767-45FE06E496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2280" y="6408420"/>
            <a:ext cx="728130" cy="297180"/>
          </a:xfrm>
          <a:prstGeom prst="rect">
            <a:avLst/>
          </a:prstGeom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9A454539-8AC2-AF11-7CA2-9F733567B3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9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4799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Body copy 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B0992C-2910-B680-3EFE-5D50A81E7D0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4117265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ype Mom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9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47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Body copy here</a:t>
            </a:r>
          </a:p>
        </p:txBody>
      </p:sp>
    </p:spTree>
    <p:extLst>
      <p:ext uri="{BB962C8B-B14F-4D97-AF65-F5344CB8AC3E}">
        <p14:creationId xmlns:p14="http://schemas.microsoft.com/office/powerpoint/2010/main" val="33607535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 Colleag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4A457A2E-6AEE-943E-26A4-1C087EE7F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 marL="0" algn="l" defTabSz="457086" rtl="0" eaLnBrk="1" latinLnBrk="0" hangingPunct="1">
              <a:lnSpc>
                <a:spcPts val="2799"/>
              </a:lnSpc>
              <a:spcBef>
                <a:spcPct val="0"/>
              </a:spcBef>
              <a:buNone/>
              <a:defRPr lang="en-US" sz="2699" b="1" kern="1200" spc="-25" dirty="0">
                <a:solidFill>
                  <a:srgbClr val="0000CA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5" name="Slide Number Placeholder 39">
            <a:extLst>
              <a:ext uri="{FF2B5EF4-FFF2-40B4-BE49-F238E27FC236}">
                <a16:creationId xmlns:a16="http://schemas.microsoft.com/office/drawing/2014/main" id="{CB646F23-2052-D711-B3F6-B3CF60F13C7E}"/>
              </a:ext>
            </a:extLst>
          </p:cNvPr>
          <p:cNvSpPr txBox="1">
            <a:spLocks/>
          </p:cNvSpPr>
          <p:nvPr userDrawn="1"/>
        </p:nvSpPr>
        <p:spPr>
          <a:xfrm>
            <a:off x="10436978" y="6513244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latin typeface="Pfizer Diatype Office" panose="020B0504040202060203" pitchFamily="34" charset="77"/>
            </a:endParaRP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404EFE6-3990-9199-E473-CB5023E59E0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71852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E248FED-FC1A-E5C2-2A25-071DD1FDB9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83001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41" name="Picture Placeholder 14">
            <a:extLst>
              <a:ext uri="{FF2B5EF4-FFF2-40B4-BE49-F238E27FC236}">
                <a16:creationId xmlns:a16="http://schemas.microsoft.com/office/drawing/2014/main" id="{7FFC4AD9-BE4C-382B-F837-4924513DA7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971851" y="1237319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64AEA430-A599-0515-6BDD-BF574A466E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222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A0772202-94D1-A6D8-AC9B-332C7B0C67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8372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44" name="Picture Placeholder 14">
            <a:extLst>
              <a:ext uri="{FF2B5EF4-FFF2-40B4-BE49-F238E27FC236}">
                <a16:creationId xmlns:a16="http://schemas.microsoft.com/office/drawing/2014/main" id="{BE6FC390-8DC9-A08A-72C3-A68AEE4114E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7222" y="1237319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7976FDF4-1B09-4021-29EE-9BB8580284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222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F8A2799-1F1B-3B92-9424-4DB09BA04F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8372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50" name="Picture Placeholder 14">
            <a:extLst>
              <a:ext uri="{FF2B5EF4-FFF2-40B4-BE49-F238E27FC236}">
                <a16:creationId xmlns:a16="http://schemas.microsoft.com/office/drawing/2014/main" id="{B8B5A077-38EF-8381-E351-BCAB022434C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222" y="3779798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AD8067E4-3398-C752-C22C-E59B543CCB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716832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1EA35DFD-9CE8-23A5-13D9-9CB249ED5A6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727982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56" name="Picture Placeholder 14">
            <a:extLst>
              <a:ext uri="{FF2B5EF4-FFF2-40B4-BE49-F238E27FC236}">
                <a16:creationId xmlns:a16="http://schemas.microsoft.com/office/drawing/2014/main" id="{99B7C413-2995-AF2E-F856-3DAF2E72E0D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2716832" y="1237319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87E5DE8B-EC19-FC62-4A7D-48AE0898291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716832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9C57AD32-1EA5-8329-4803-717BC075263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27982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59" name="Picture Placeholder 14">
            <a:extLst>
              <a:ext uri="{FF2B5EF4-FFF2-40B4-BE49-F238E27FC236}">
                <a16:creationId xmlns:a16="http://schemas.microsoft.com/office/drawing/2014/main" id="{42EBB1BF-4A4F-8EAD-1980-49ED10F9875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716832" y="3779798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18D41F8F-BF26-81F0-5D9E-EEEA938253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801839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5883EA46-96AC-1262-C398-35155E5FDA6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12988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74" name="Picture Placeholder 14">
            <a:extLst>
              <a:ext uri="{FF2B5EF4-FFF2-40B4-BE49-F238E27FC236}">
                <a16:creationId xmlns:a16="http://schemas.microsoft.com/office/drawing/2014/main" id="{8F10A379-EC69-D38A-9339-D4BDD94AB28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4801838" y="1237319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A1DD907C-DA7C-686A-3CD4-52E89B2F8C0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1839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76" name="Text Placeholder 10">
            <a:extLst>
              <a:ext uri="{FF2B5EF4-FFF2-40B4-BE49-F238E27FC236}">
                <a16:creationId xmlns:a16="http://schemas.microsoft.com/office/drawing/2014/main" id="{3934B5AE-6B64-67FB-2457-43CCE8C14BE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12988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77" name="Picture Placeholder 14">
            <a:extLst>
              <a:ext uri="{FF2B5EF4-FFF2-40B4-BE49-F238E27FC236}">
                <a16:creationId xmlns:a16="http://schemas.microsoft.com/office/drawing/2014/main" id="{C03E76C2-C422-EAAA-8837-7949DE765FFF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801838" y="3779798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B10EEAD5-EFA5-F933-C0BD-919C1497D56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86845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F7BF0ACC-6CC9-86A3-C9D7-C4CE3AF7B8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97995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80" name="Picture Placeholder 14">
            <a:extLst>
              <a:ext uri="{FF2B5EF4-FFF2-40B4-BE49-F238E27FC236}">
                <a16:creationId xmlns:a16="http://schemas.microsoft.com/office/drawing/2014/main" id="{DF285879-F3E0-611E-882C-9ABDFE81FAD4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886845" y="1237319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D99B5B46-342D-4E09-EE37-09342350CDB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886845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DE7F2BCE-B6B4-1416-6EED-64F67238982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897995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83" name="Picture Placeholder 14">
            <a:extLst>
              <a:ext uri="{FF2B5EF4-FFF2-40B4-BE49-F238E27FC236}">
                <a16:creationId xmlns:a16="http://schemas.microsoft.com/office/drawing/2014/main" id="{04439C18-C079-D2D1-296D-812ECF66C48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886845" y="3779798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A161A867-1260-19C0-F76F-C8E2A1FB9C2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971852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85" name="Text Placeholder 10">
            <a:extLst>
              <a:ext uri="{FF2B5EF4-FFF2-40B4-BE49-F238E27FC236}">
                <a16:creationId xmlns:a16="http://schemas.microsoft.com/office/drawing/2014/main" id="{1B9CF7ED-4EFA-458C-9FA5-EFF446E9A6E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983001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86" name="Picture Placeholder 14">
            <a:extLst>
              <a:ext uri="{FF2B5EF4-FFF2-40B4-BE49-F238E27FC236}">
                <a16:creationId xmlns:a16="http://schemas.microsoft.com/office/drawing/2014/main" id="{ED07B673-86BD-3A9A-86CD-C97D8EAEA54F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8971851" y="3779798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6125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leag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4A457A2E-6AEE-943E-26A4-1C087EE7F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 marL="0" algn="l" defTabSz="457086" rtl="0" eaLnBrk="1" latinLnBrk="0" hangingPunct="1">
              <a:lnSpc>
                <a:spcPts val="2799"/>
              </a:lnSpc>
              <a:spcBef>
                <a:spcPct val="0"/>
              </a:spcBef>
              <a:buNone/>
              <a:defRPr lang="en-US" sz="2699" b="1" kern="1200" spc="-25" dirty="0">
                <a:solidFill>
                  <a:srgbClr val="0000CA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5" name="Slide Number Placeholder 39">
            <a:extLst>
              <a:ext uri="{FF2B5EF4-FFF2-40B4-BE49-F238E27FC236}">
                <a16:creationId xmlns:a16="http://schemas.microsoft.com/office/drawing/2014/main" id="{CB646F23-2052-D711-B3F6-B3CF60F13C7E}"/>
              </a:ext>
            </a:extLst>
          </p:cNvPr>
          <p:cNvSpPr txBox="1">
            <a:spLocks/>
          </p:cNvSpPr>
          <p:nvPr userDrawn="1"/>
        </p:nvSpPr>
        <p:spPr>
          <a:xfrm>
            <a:off x="10436978" y="6513244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latin typeface="Pfizer Diatype Office" panose="020B0504040202060203" pitchFamily="34" charset="77"/>
            </a:endParaRP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7976FDF4-1B09-4021-29EE-9BB8580284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727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F8A2799-1F1B-3B92-9424-4DB09BA04F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6876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8EBA8F25-490A-3708-8337-0461073472B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75010" y="1341702"/>
            <a:ext cx="2102844" cy="41183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F7E5F29-2D22-A865-D440-E56A77B9AC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745681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BB221B1E-2B9F-3844-14AC-38290B88296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756830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AED99EF7-3564-AC0E-2012-B5892130022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2804964" y="1341702"/>
            <a:ext cx="2102844" cy="41183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46220ABB-BF70-6949-15A4-4E0775612AE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86784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D6C59E1-EAF9-E56C-3C3F-B13F052E6B5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97934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A18A192C-6340-30AB-3BD0-B89A2096D923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46068" y="1341702"/>
            <a:ext cx="2102844" cy="41183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4F2413C-B968-A684-CCB9-FFB0A59580D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7888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33FED9C2-7105-DF53-4935-18D1FC6B99F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39037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19" name="Picture Placeholder 14">
            <a:extLst>
              <a:ext uri="{FF2B5EF4-FFF2-40B4-BE49-F238E27FC236}">
                <a16:creationId xmlns:a16="http://schemas.microsoft.com/office/drawing/2014/main" id="{C8D41FDE-24B6-B749-AAE2-34A5D7AF537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287171" y="1341702"/>
            <a:ext cx="2102844" cy="41183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CCFBA97-26EB-2214-F8EB-3D27D127275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68991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D170223-6E72-8A14-AAB8-919B401533A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480140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22" name="Picture Placeholder 14">
            <a:extLst>
              <a:ext uri="{FF2B5EF4-FFF2-40B4-BE49-F238E27FC236}">
                <a16:creationId xmlns:a16="http://schemas.microsoft.com/office/drawing/2014/main" id="{1DBCFDEA-A574-BCDF-6B91-D9A4EF795C1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528274" y="1341702"/>
            <a:ext cx="2102844" cy="41183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54209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6">
            <a:extLst>
              <a:ext uri="{FF2B5EF4-FFF2-40B4-BE49-F238E27FC236}">
                <a16:creationId xmlns:a16="http://schemas.microsoft.com/office/drawing/2014/main" id="{6A93E6CE-ACF3-6C2D-B43C-E22F6A08F8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47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EE4A84E6-4964-86B5-6174-78A555656A1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2098060"/>
            <a:ext cx="3427224" cy="37274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89B85A33-C477-FFF9-B49D-9699B0BCE8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5686" y="0"/>
            <a:ext cx="6743616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Slide Number Placeholder 9">
            <a:extLst>
              <a:ext uri="{FF2B5EF4-FFF2-40B4-BE49-F238E27FC236}">
                <a16:creationId xmlns:a16="http://schemas.microsoft.com/office/drawing/2014/main" id="{E9659A4C-B79B-0ABA-5226-D696D3BD31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2148" y="6515100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2451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39CFDFED-7147-931A-225C-7FEF8A5D0F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5687" y="133349"/>
            <a:ext cx="3207109" cy="32419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DF5D942D-368E-A37A-FA58-5B1E5CE945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19466" y="133349"/>
            <a:ext cx="3225364" cy="32419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14">
            <a:extLst>
              <a:ext uri="{FF2B5EF4-FFF2-40B4-BE49-F238E27FC236}">
                <a16:creationId xmlns:a16="http://schemas.microsoft.com/office/drawing/2014/main" id="{CF5A3B4A-8178-C1F3-DC3D-D55D56C68AD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85687" y="3489868"/>
            <a:ext cx="3207109" cy="32419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0" name="Picture Placeholder 14">
            <a:extLst>
              <a:ext uri="{FF2B5EF4-FFF2-40B4-BE49-F238E27FC236}">
                <a16:creationId xmlns:a16="http://schemas.microsoft.com/office/drawing/2014/main" id="{AF2C7299-948F-B489-EE94-EB40C862975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19466" y="3489868"/>
            <a:ext cx="3225364" cy="32419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47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2098060"/>
            <a:ext cx="3427224" cy="37274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3039D8F0-54DE-9078-45E3-8A3FDFEF5EA2}"/>
              </a:ext>
            </a:extLst>
          </p:cNvPr>
          <p:cNvSpPr txBox="1">
            <a:spLocks/>
          </p:cNvSpPr>
          <p:nvPr userDrawn="1"/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solidFill>
                  <a:schemeClr val="bg1"/>
                </a:solidFill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solidFill>
                <a:schemeClr val="bg1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5AC6D11C-F0D1-0557-2EBA-1B65F9E405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2148" y="6515100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7168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 Colleag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4A457A2E-6AEE-943E-26A4-1C087EE7F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 marL="0" algn="l" defTabSz="457086" rtl="0" eaLnBrk="1" latinLnBrk="0" hangingPunct="1">
              <a:lnSpc>
                <a:spcPts val="2799"/>
              </a:lnSpc>
              <a:spcBef>
                <a:spcPct val="0"/>
              </a:spcBef>
              <a:buNone/>
              <a:defRPr lang="en-US" sz="2699" b="1" kern="1200" spc="-25" dirty="0">
                <a:solidFill>
                  <a:srgbClr val="0000CA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5" name="Slide Number Placeholder 39">
            <a:extLst>
              <a:ext uri="{FF2B5EF4-FFF2-40B4-BE49-F238E27FC236}">
                <a16:creationId xmlns:a16="http://schemas.microsoft.com/office/drawing/2014/main" id="{CB646F23-2052-D711-B3F6-B3CF60F13C7E}"/>
              </a:ext>
            </a:extLst>
          </p:cNvPr>
          <p:cNvSpPr txBox="1">
            <a:spLocks/>
          </p:cNvSpPr>
          <p:nvPr userDrawn="1"/>
        </p:nvSpPr>
        <p:spPr>
          <a:xfrm>
            <a:off x="10436978" y="6513244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latin typeface="Pfizer Diatype Office" panose="020B0504040202060203" pitchFamily="34" charset="77"/>
            </a:endParaRP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404EFE6-3990-9199-E473-CB5023E59E0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71852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E248FED-FC1A-E5C2-2A25-071DD1FDB9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83001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41" name="Picture Placeholder 14">
            <a:extLst>
              <a:ext uri="{FF2B5EF4-FFF2-40B4-BE49-F238E27FC236}">
                <a16:creationId xmlns:a16="http://schemas.microsoft.com/office/drawing/2014/main" id="{7FFC4AD9-BE4C-382B-F837-4924513DA7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971851" y="1237319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64AEA430-A599-0515-6BDD-BF574A466E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222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A0772202-94D1-A6D8-AC9B-332C7B0C67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8372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44" name="Picture Placeholder 14">
            <a:extLst>
              <a:ext uri="{FF2B5EF4-FFF2-40B4-BE49-F238E27FC236}">
                <a16:creationId xmlns:a16="http://schemas.microsoft.com/office/drawing/2014/main" id="{BE6FC390-8DC9-A08A-72C3-A68AEE4114E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7222" y="1237319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7976FDF4-1B09-4021-29EE-9BB8580284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222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F8A2799-1F1B-3B92-9424-4DB09BA04F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8372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50" name="Picture Placeholder 14">
            <a:extLst>
              <a:ext uri="{FF2B5EF4-FFF2-40B4-BE49-F238E27FC236}">
                <a16:creationId xmlns:a16="http://schemas.microsoft.com/office/drawing/2014/main" id="{B8B5A077-38EF-8381-E351-BCAB022434C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222" y="3779798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AD8067E4-3398-C752-C22C-E59B543CCB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716832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1EA35DFD-9CE8-23A5-13D9-9CB249ED5A6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727982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56" name="Picture Placeholder 14">
            <a:extLst>
              <a:ext uri="{FF2B5EF4-FFF2-40B4-BE49-F238E27FC236}">
                <a16:creationId xmlns:a16="http://schemas.microsoft.com/office/drawing/2014/main" id="{99B7C413-2995-AF2E-F856-3DAF2E72E0D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2716832" y="1237319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87E5DE8B-EC19-FC62-4A7D-48AE0898291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716832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9C57AD32-1EA5-8329-4803-717BC075263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27982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59" name="Picture Placeholder 14">
            <a:extLst>
              <a:ext uri="{FF2B5EF4-FFF2-40B4-BE49-F238E27FC236}">
                <a16:creationId xmlns:a16="http://schemas.microsoft.com/office/drawing/2014/main" id="{42EBB1BF-4A4F-8EAD-1980-49ED10F9875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716832" y="3779798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18D41F8F-BF26-81F0-5D9E-EEEA938253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801839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5883EA46-96AC-1262-C398-35155E5FDA6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12988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74" name="Picture Placeholder 14">
            <a:extLst>
              <a:ext uri="{FF2B5EF4-FFF2-40B4-BE49-F238E27FC236}">
                <a16:creationId xmlns:a16="http://schemas.microsoft.com/office/drawing/2014/main" id="{8F10A379-EC69-D38A-9339-D4BDD94AB28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4801838" y="1237319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A1DD907C-DA7C-686A-3CD4-52E89B2F8C0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1839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76" name="Text Placeholder 10">
            <a:extLst>
              <a:ext uri="{FF2B5EF4-FFF2-40B4-BE49-F238E27FC236}">
                <a16:creationId xmlns:a16="http://schemas.microsoft.com/office/drawing/2014/main" id="{3934B5AE-6B64-67FB-2457-43CCE8C14BE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12988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77" name="Picture Placeholder 14">
            <a:extLst>
              <a:ext uri="{FF2B5EF4-FFF2-40B4-BE49-F238E27FC236}">
                <a16:creationId xmlns:a16="http://schemas.microsoft.com/office/drawing/2014/main" id="{C03E76C2-C422-EAAA-8837-7949DE765FFF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801838" y="3779798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B10EEAD5-EFA5-F933-C0BD-919C1497D56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86845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F7BF0ACC-6CC9-86A3-C9D7-C4CE3AF7B8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97995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80" name="Picture Placeholder 14">
            <a:extLst>
              <a:ext uri="{FF2B5EF4-FFF2-40B4-BE49-F238E27FC236}">
                <a16:creationId xmlns:a16="http://schemas.microsoft.com/office/drawing/2014/main" id="{DF285879-F3E0-611E-882C-9ABDFE81FAD4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886845" y="1237319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D99B5B46-342D-4E09-EE37-09342350CDB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886845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DE7F2BCE-B6B4-1416-6EED-64F67238982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897995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83" name="Picture Placeholder 14">
            <a:extLst>
              <a:ext uri="{FF2B5EF4-FFF2-40B4-BE49-F238E27FC236}">
                <a16:creationId xmlns:a16="http://schemas.microsoft.com/office/drawing/2014/main" id="{04439C18-C079-D2D1-296D-812ECF66C48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886845" y="3779798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A161A867-1260-19C0-F76F-C8E2A1FB9C2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971852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85" name="Text Placeholder 10">
            <a:extLst>
              <a:ext uri="{FF2B5EF4-FFF2-40B4-BE49-F238E27FC236}">
                <a16:creationId xmlns:a16="http://schemas.microsoft.com/office/drawing/2014/main" id="{1B9CF7ED-4EFA-458C-9FA5-EFF446E9A6E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983001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86" name="Picture Placeholder 14">
            <a:extLst>
              <a:ext uri="{FF2B5EF4-FFF2-40B4-BE49-F238E27FC236}">
                <a16:creationId xmlns:a16="http://schemas.microsoft.com/office/drawing/2014/main" id="{ED07B673-86BD-3A9A-86CD-C97D8EAEA54F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8971851" y="3779798"/>
            <a:ext cx="1925743" cy="18939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888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leag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4A457A2E-6AEE-943E-26A4-1C087EE7F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 marL="0" algn="l" defTabSz="457086" rtl="0" eaLnBrk="1" latinLnBrk="0" hangingPunct="1">
              <a:lnSpc>
                <a:spcPts val="2799"/>
              </a:lnSpc>
              <a:spcBef>
                <a:spcPct val="0"/>
              </a:spcBef>
              <a:buNone/>
              <a:defRPr lang="en-US" sz="2699" b="1" kern="1200" spc="-25" dirty="0">
                <a:solidFill>
                  <a:srgbClr val="0000CA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5" name="Slide Number Placeholder 39">
            <a:extLst>
              <a:ext uri="{FF2B5EF4-FFF2-40B4-BE49-F238E27FC236}">
                <a16:creationId xmlns:a16="http://schemas.microsoft.com/office/drawing/2014/main" id="{CB646F23-2052-D711-B3F6-B3CF60F13C7E}"/>
              </a:ext>
            </a:extLst>
          </p:cNvPr>
          <p:cNvSpPr txBox="1">
            <a:spLocks/>
          </p:cNvSpPr>
          <p:nvPr userDrawn="1"/>
        </p:nvSpPr>
        <p:spPr>
          <a:xfrm>
            <a:off x="10436978" y="6513244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latin typeface="Pfizer Diatype Office" panose="020B0504040202060203" pitchFamily="34" charset="77"/>
            </a:endParaRP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7976FDF4-1B09-4021-29EE-9BB8580284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727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F8A2799-1F1B-3B92-9424-4DB09BA04F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6876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8EBA8F25-490A-3708-8337-0461073472B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75010" y="1341702"/>
            <a:ext cx="2102844" cy="41183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F7E5F29-2D22-A865-D440-E56A77B9AC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745681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BB221B1E-2B9F-3844-14AC-38290B88296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756830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AED99EF7-3564-AC0E-2012-B5892130022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2804964" y="1341702"/>
            <a:ext cx="2102844" cy="41183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46220ABB-BF70-6949-15A4-4E0775612AE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86784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D6C59E1-EAF9-E56C-3C3F-B13F052E6B5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97934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A18A192C-6340-30AB-3BD0-B89A2096D923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46068" y="1341702"/>
            <a:ext cx="2102844" cy="41183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4F2413C-B968-A684-CCB9-FFB0A59580D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7888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33FED9C2-7105-DF53-4935-18D1FC6B99F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39037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19" name="Picture Placeholder 14">
            <a:extLst>
              <a:ext uri="{FF2B5EF4-FFF2-40B4-BE49-F238E27FC236}">
                <a16:creationId xmlns:a16="http://schemas.microsoft.com/office/drawing/2014/main" id="{C8D41FDE-24B6-B749-AAE2-34A5D7AF537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287171" y="1341702"/>
            <a:ext cx="2102844" cy="41183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CCFBA97-26EB-2214-F8EB-3D27D127275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68991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D170223-6E72-8A14-AAB8-919B401533A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480140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22" name="Picture Placeholder 14">
            <a:extLst>
              <a:ext uri="{FF2B5EF4-FFF2-40B4-BE49-F238E27FC236}">
                <a16:creationId xmlns:a16="http://schemas.microsoft.com/office/drawing/2014/main" id="{1DBCFDEA-A574-BCDF-6B91-D9A4EF795C1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528274" y="1341702"/>
            <a:ext cx="2102844" cy="41183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85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with Light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77BB5660-0ACC-420C-FE42-E4567F70BFD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431BDA7-408E-5430-44C0-841A25EDBB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25179" y="5953479"/>
            <a:ext cx="4871840" cy="42207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lang="en-US" sz="2000" b="0" i="0" kern="1200" spc="-50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Date 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3931F2-C551-2AD4-7B6A-9581E8942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2280" y="5761669"/>
            <a:ext cx="1442647" cy="589788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47779D81-C5B7-9D06-E85C-734849E79E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8"/>
            <a:ext cx="9186800" cy="2436565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rgbClr val="0000CA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Presentation Name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5CB0D16B-5D71-98DD-1BB3-47FCB31844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097" y="3226917"/>
            <a:ext cx="4871840" cy="1349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800" b="0" i="0" kern="1200" spc="-50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1009407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6">
            <a:extLst>
              <a:ext uri="{FF2B5EF4-FFF2-40B4-BE49-F238E27FC236}">
                <a16:creationId xmlns:a16="http://schemas.microsoft.com/office/drawing/2014/main" id="{6A93E6CE-ACF3-6C2D-B43C-E22F6A08F8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47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EE4A84E6-4964-86B5-6174-78A555656A1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2098060"/>
            <a:ext cx="3427224" cy="37274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89B85A33-C477-FFF9-B49D-9699B0BCE8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5686" y="0"/>
            <a:ext cx="6743616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Slide Number Placeholder 9">
            <a:extLst>
              <a:ext uri="{FF2B5EF4-FFF2-40B4-BE49-F238E27FC236}">
                <a16:creationId xmlns:a16="http://schemas.microsoft.com/office/drawing/2014/main" id="{B6D5C533-EEB8-28EC-81D7-5E8FB79C0C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7001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39CFDFED-7147-931A-225C-7FEF8A5D0F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5687" y="133349"/>
            <a:ext cx="3207109" cy="32419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DF5D942D-368E-A37A-FA58-5B1E5CE945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19466" y="133349"/>
            <a:ext cx="3225364" cy="32419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Picture Placeholder 14">
            <a:extLst>
              <a:ext uri="{FF2B5EF4-FFF2-40B4-BE49-F238E27FC236}">
                <a16:creationId xmlns:a16="http://schemas.microsoft.com/office/drawing/2014/main" id="{CF5A3B4A-8178-C1F3-DC3D-D55D56C68AD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85687" y="3489868"/>
            <a:ext cx="3207109" cy="32419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0" name="Picture Placeholder 14">
            <a:extLst>
              <a:ext uri="{FF2B5EF4-FFF2-40B4-BE49-F238E27FC236}">
                <a16:creationId xmlns:a16="http://schemas.microsoft.com/office/drawing/2014/main" id="{AF2C7299-948F-B489-EE94-EB40C862975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19466" y="3489868"/>
            <a:ext cx="3225364" cy="32419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47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2098060"/>
            <a:ext cx="3427224" cy="37274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3039D8F0-54DE-9078-45E3-8A3FDFEF5EA2}"/>
              </a:ext>
            </a:extLst>
          </p:cNvPr>
          <p:cNvSpPr txBox="1">
            <a:spLocks/>
          </p:cNvSpPr>
          <p:nvPr userDrawn="1"/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solidFill>
                  <a:schemeClr val="bg1"/>
                </a:solidFill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solidFill>
                <a:schemeClr val="bg1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5" name="Slide Number Placeholder 9">
            <a:extLst>
              <a:ext uri="{FF2B5EF4-FFF2-40B4-BE49-F238E27FC236}">
                <a16:creationId xmlns:a16="http://schemas.microsoft.com/office/drawing/2014/main" id="{1A4DEEAC-D143-1350-620C-AAB41F4D71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2148" y="6515100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493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Empty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9">
            <a:extLst>
              <a:ext uri="{FF2B5EF4-FFF2-40B4-BE49-F238E27FC236}">
                <a16:creationId xmlns:a16="http://schemas.microsoft.com/office/drawing/2014/main" id="{0767AC89-BC07-4D7A-A9B9-9BDA7EE630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bg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920FD-1CE1-81BB-415E-E5CCF9FC701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62212-E884-9B74-4B71-40C5BC43EC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2280" y="6408420"/>
            <a:ext cx="728130" cy="29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236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yan">
    <p:bg>
      <p:bgPr>
        <a:solidFill>
          <a:srgbClr val="BDE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14D3EBDC-CB2A-F622-4077-6A130AA719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99E52991-A643-D2D2-2231-1935177D74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59714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Cyan">
    <p:bg>
      <p:bgPr>
        <a:solidFill>
          <a:srgbClr val="E6F5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F0F2420B-BC03-F4AA-0FB4-8751258F63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CEDEA8BC-36A6-C8A5-88AA-8D181557E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70533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">
    <p:bg>
      <p:bgPr>
        <a:solidFill>
          <a:schemeClr val="accent3">
            <a:alpha val="988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0E685C2D-A743-49E3-2FFC-9B148BDB9C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B3036EDA-E525-0B88-DB95-44E7A4B32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5851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ontai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E91C0DC-D42D-5F9D-E977-4A2F7CFAA339}"/>
              </a:ext>
            </a:extLst>
          </p:cNvPr>
          <p:cNvSpPr/>
          <p:nvPr userDrawn="1"/>
        </p:nvSpPr>
        <p:spPr>
          <a:xfrm>
            <a:off x="610316" y="1620685"/>
            <a:ext cx="10967061" cy="4572000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id="{B70A86CB-2EBE-B1D8-A473-B4C35C32D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B9E454CA-CBB2-48FA-A742-CBFF0A7DDE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83080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Container">
    <p:bg>
      <p:bgPr>
        <a:solidFill>
          <a:schemeClr val="accent3">
            <a:alpha val="2016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B4406B9-3701-B09A-7AFD-D4182E15E69E}"/>
              </a:ext>
            </a:extLst>
          </p:cNvPr>
          <p:cNvSpPr/>
          <p:nvPr userDrawn="1"/>
        </p:nvSpPr>
        <p:spPr>
          <a:xfrm>
            <a:off x="610316" y="1600200"/>
            <a:ext cx="10967061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D86FB8DA-640D-32A7-5933-B7F08052FA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id="{BFC956DE-0527-7698-B230-4E1939F44E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</p:spTree>
    <p:extLst>
      <p:ext uri="{BB962C8B-B14F-4D97-AF65-F5344CB8AC3E}">
        <p14:creationId xmlns:p14="http://schemas.microsoft.com/office/powerpoint/2010/main" val="308201568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Screen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BE142A-FE90-87CE-D452-9E169568D348}"/>
              </a:ext>
            </a:extLst>
          </p:cNvPr>
          <p:cNvSpPr/>
          <p:nvPr userDrawn="1"/>
        </p:nvSpPr>
        <p:spPr>
          <a:xfrm>
            <a:off x="4267438" y="0"/>
            <a:ext cx="792390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0D291D-1DD4-B95E-6D2C-14C5A533DF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2280" y="6408420"/>
            <a:ext cx="728130" cy="297180"/>
          </a:xfrm>
          <a:prstGeom prst="rect">
            <a:avLst/>
          </a:prstGeom>
        </p:spPr>
      </p:pic>
      <p:sp>
        <p:nvSpPr>
          <p:cNvPr id="5" name="Slide Number Placeholder 9">
            <a:extLst>
              <a:ext uri="{FF2B5EF4-FFF2-40B4-BE49-F238E27FC236}">
                <a16:creationId xmlns:a16="http://schemas.microsoft.com/office/drawing/2014/main" id="{E67B3876-89D1-5568-D85E-B9B58AA4D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A9EA49-9EBE-4051-D8CA-EE8F12A298A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38386579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B3B9-678B-8F32-D87C-115E4E4B5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F527E-5373-2609-662D-A0F0967D7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0D0D9-CCB8-DC78-0CF2-25AD4D91E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E8574-619B-8266-9F33-5A7C3B0AD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3FE81-106F-11DA-BC7D-2196CC7F5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99030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with Heli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5B36C6-7A31-C0B7-00BF-79489D20AC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24592" y="2292711"/>
            <a:ext cx="9885663" cy="4603388"/>
          </a:xfrm>
          <a:prstGeom prst="rect">
            <a:avLst/>
          </a:prstGeom>
        </p:spPr>
      </p:pic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431BDA7-408E-5430-44C0-841A25EDBB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25179" y="5953479"/>
            <a:ext cx="4871840" cy="42207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lang="en-US" sz="2000" b="0" i="0" kern="1200" spc="-50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Date 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3931F2-C551-2AD4-7B6A-9581E89422C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2280" y="5761669"/>
            <a:ext cx="1442647" cy="589788"/>
          </a:xfrm>
          <a:prstGeom prst="rect">
            <a:avLst/>
          </a:prstGeom>
        </p:spPr>
      </p:pic>
      <p:sp>
        <p:nvSpPr>
          <p:cNvPr id="2" name="Title 6">
            <a:extLst>
              <a:ext uri="{FF2B5EF4-FFF2-40B4-BE49-F238E27FC236}">
                <a16:creationId xmlns:a16="http://schemas.microsoft.com/office/drawing/2014/main" id="{F8EAB0D2-5E3C-D715-5795-DDDA0402A0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8"/>
            <a:ext cx="9186800" cy="2436565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rgbClr val="0000CA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Presentation Name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943D5313-585F-7759-4B50-E0558D95C8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097" y="3226917"/>
            <a:ext cx="4871840" cy="1349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800" b="0" i="0" kern="1200" spc="-50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387617945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92D6-3548-311C-7A9E-BB064DC6D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E3104-92BC-06FE-20AD-465F633AD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34C6E-6E81-50FA-1A79-C5ECF98DB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5EEE7-7E1D-CECA-EBEA-CA412E00C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ED9FE-2522-01D5-E728-616F95F4C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071865"/>
      </p:ext>
    </p:extLst>
  </p:cSld>
  <p:clrMapOvr>
    <a:masterClrMapping/>
  </p:clrMapOvr>
  <p:hf hdr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CCE9F-E61A-8B4E-E75E-64FD352D1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6D3575-193F-8D2A-DF10-E1DE600A2F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FE2EE-ECAA-09AE-CAE2-212DDE34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3EF46-AF6D-0F84-BB06-4C912CAE2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D65206-F06B-154B-6767-538514C88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829012"/>
      </p:ext>
    </p:extLst>
  </p:cSld>
  <p:clrMapOvr>
    <a:masterClrMapping/>
  </p:clrMapOvr>
  <p:hf hdr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50EBB-6DCD-CE20-B835-EE023D50A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D6D37-C3FC-0038-A85A-52140B368F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FEEC54-7535-0BAD-289F-0B508B66E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1FE356-5E29-FF8D-8397-D28005DEF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F9F8E-EF3E-67BB-BCA7-4956565CB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3861C0-7B47-EAD2-7E2B-331F2A7A7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42335"/>
      </p:ext>
    </p:extLst>
  </p:cSld>
  <p:clrMapOvr>
    <a:masterClrMapping/>
  </p:clrMapOvr>
  <p:hf hdr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D399D-3AC9-7D84-D667-CEB981CAD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C42E1E-9DD8-B2C0-2971-57000C89C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C9CC61-10EE-A79B-3F89-D6A0E82F2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B9672C-CA19-7836-DA80-13028F4AC6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4B72E5-CBF4-F250-A1BD-165C335AD5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7C99C3-97B4-BCB6-BE18-B2848FE68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FF7B6E-EAFA-8DED-4CBB-2B2CAF11C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08CE7-51D0-868C-2C49-B28262B51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30813"/>
      </p:ext>
    </p:extLst>
  </p:cSld>
  <p:clrMapOvr>
    <a:masterClrMapping/>
  </p:clrMapOvr>
  <p:hf hdr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6BEF3-E860-CD9B-B3ED-12979F97E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AED251-ED89-7C2A-672B-7859C580C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D33F4-CFC5-4C4A-0917-48D32C8A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FE484-79E2-BB0B-EB2E-1E2979A39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52109"/>
      </p:ext>
    </p:extLst>
  </p:cSld>
  <p:clrMapOvr>
    <a:masterClrMapping/>
  </p:clrMapOvr>
  <p:hf hd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735480-213D-AA68-B52E-150D12897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747447-EA86-C148-77EE-937F54C3E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F95378-79C4-F488-A943-A713C02A8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847385"/>
      </p:ext>
    </p:extLst>
  </p:cSld>
  <p:clrMapOvr>
    <a:masterClrMapping/>
  </p:clrMapOvr>
  <p:hf hdr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D94ED-8706-2136-64CD-A70B86E1D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82B8A-0931-6B73-B596-96F6175CD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B7AA7-A86D-F76B-9E77-854D16ECA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1DB697-3064-14DB-7D13-2C36FBABE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EDAC9-F127-4C85-13AF-4D12344EC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05D5C9-9928-367B-0903-6F593AC21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635940"/>
      </p:ext>
    </p:extLst>
  </p:cSld>
  <p:clrMapOvr>
    <a:masterClrMapping/>
  </p:clrMapOvr>
  <p:hf hd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03A16-8D8B-1DB1-64BF-6157FEADC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40B023-B495-F99A-5F95-B80E96863A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FDEFF6-8F19-5347-DA25-CC72BEADE2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784C-7B82-BF68-2C85-9858A7684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5CFB02-7983-9557-096F-A21C4EC66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1043CB-BD15-7075-151E-93C3A6ED1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408487"/>
      </p:ext>
    </p:extLst>
  </p:cSld>
  <p:clrMapOvr>
    <a:masterClrMapping/>
  </p:clrMapOvr>
  <p:hf hdr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2D72C-043A-5326-B858-A3772912F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644C5B-C915-CA14-ED44-F2191A99F4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E35A9-645A-62E9-C720-045FF4580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EA0EF-235B-6530-6007-8AA45EDE6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4FFCC-40D2-0DD9-43A2-79EB43476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537611"/>
      </p:ext>
    </p:extLst>
  </p:cSld>
  <p:clrMapOvr>
    <a:masterClrMapping/>
  </p:clrMapOvr>
  <p:hf hd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4E1866-2480-DC6B-1EF3-F493BCCF9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3D4884-073D-4952-06BE-219DA0148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73301-DCDD-3601-D10B-CAD2B9343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B1174-1F7C-0542-CD64-8DD66735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77045-F03D-89BD-AEAB-51FFFD31F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38619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lue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E124F571-6FC4-F49D-EACA-C6A78832D0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84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91BD0C0B-A98D-5936-804D-A5476E8CF1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38834" y="6515101"/>
            <a:ext cx="1143536" cy="153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EA907-6F56-E6DB-B767-45FE06E496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2280" y="6408420"/>
            <a:ext cx="728130" cy="29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7393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resentation Title with Light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77BB5660-0ACC-420C-FE42-E4567F70BFD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431BDA7-408E-5430-44C0-841A25EDBB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25179" y="5953479"/>
            <a:ext cx="4871840" cy="42207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lang="en-US" sz="2000" b="0" i="0" kern="1200" spc="-50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Date Here</a:t>
            </a:r>
          </a:p>
        </p:txBody>
      </p:sp>
      <p:sp>
        <p:nvSpPr>
          <p:cNvPr id="3" name="Title 6">
            <a:extLst>
              <a:ext uri="{FF2B5EF4-FFF2-40B4-BE49-F238E27FC236}">
                <a16:creationId xmlns:a16="http://schemas.microsoft.com/office/drawing/2014/main" id="{47779D81-C5B7-9D06-E85C-734849E79E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8"/>
            <a:ext cx="9186800" cy="2436565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rgbClr val="0000CA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Presentation Name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5CB0D16B-5D71-98DD-1BB3-47FCB31844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097" y="3226917"/>
            <a:ext cx="4871840" cy="1349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800" b="0" i="0" kern="1200" spc="-50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176211768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35694" y="648609"/>
            <a:ext cx="7645992" cy="4480719"/>
          </a:xfrm>
          <a:prstGeom prst="rect">
            <a:avLst/>
          </a:prstGeom>
        </p:spPr>
        <p:txBody>
          <a:bodyPr numCol="2" spcCol="914400"/>
          <a:lstStyle>
            <a:lvl1pPr marL="285679" indent="-285679">
              <a:buFont typeface="Arial" panose="020B0604020202020204" pitchFamily="34" charset="0"/>
              <a:buChar char="•"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ED763F9-86FB-50D0-2494-390619CE8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0157" y="1043047"/>
            <a:ext cx="315474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25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b="0" kern="1200" spc="-25" dirty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203799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Light Blue">
    <p:bg>
      <p:bgPr>
        <a:solidFill>
          <a:srgbClr val="BDE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84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71507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Unit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B14E41-4A21-621A-50D1-42254C93A3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3880" t="8065" r="22611" b="15792"/>
          <a:stretch/>
        </p:blipFill>
        <p:spPr>
          <a:xfrm>
            <a:off x="8117334" y="0"/>
            <a:ext cx="4116603" cy="685800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6">
            <a:extLst>
              <a:ext uri="{FF2B5EF4-FFF2-40B4-BE49-F238E27FC236}">
                <a16:creationId xmlns:a16="http://schemas.microsoft.com/office/drawing/2014/main" id="{E5DBBA62-D904-006E-B801-C7D605941C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84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20037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Unit Se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03C1E1-319A-9450-36A2-9E5B4DE8E7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5214" r="1734"/>
          <a:stretch/>
        </p:blipFill>
        <p:spPr>
          <a:xfrm flipV="1">
            <a:off x="6170133" y="-17377"/>
            <a:ext cx="6021868" cy="6875377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6">
            <a:extLst>
              <a:ext uri="{FF2B5EF4-FFF2-40B4-BE49-F238E27FC236}">
                <a16:creationId xmlns:a16="http://schemas.microsoft.com/office/drawing/2014/main" id="{E5DBBA62-D904-006E-B801-C7D605941C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84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06624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Unit Sec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205D67-596F-1000-A274-5C63C254CD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12" t="1546" r="11417" b="309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E5DBBA62-D904-006E-B801-C7D605941C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84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9A1C1D-865C-2E18-A343-440416C9C6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2281" y="6408033"/>
            <a:ext cx="728130" cy="29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94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.emf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23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.emf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27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.emf"/><Relationship Id="rId5" Type="http://schemas.openxmlformats.org/officeDocument/2006/relationships/theme" Target="../theme/theme7.xml"/><Relationship Id="rId4" Type="http://schemas.openxmlformats.org/officeDocument/2006/relationships/slideLayout" Target="../slideLayouts/slideLayout3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5.xml"/><Relationship Id="rId9" Type="http://schemas.openxmlformats.org/officeDocument/2006/relationships/image" Target="../media/image1.emf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8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56" r:id="rId4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2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63" r:id="rId3"/>
    <p:sldLayoutId id="2147483762" r:id="rId4"/>
    <p:sldLayoutId id="2147483761" r:id="rId5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lang="en-US" sz="2999" b="1" kern="1200" spc="-25" dirty="0">
          <a:solidFill>
            <a:schemeClr val="accent1"/>
          </a:solidFill>
          <a:latin typeface="Pfizer Tomorrow" panose="02010503040201060303" pitchFamily="2" charset="77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600" kern="1200" spc="-50" dirty="0" smtClean="0">
          <a:solidFill>
            <a:srgbClr val="02005E"/>
          </a:solidFill>
          <a:latin typeface="Pfizer Diatype" panose="020B0504040202060203" pitchFamily="34" charset="77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spc="-50" dirty="0" smtClean="0">
          <a:solidFill>
            <a:srgbClr val="02005E"/>
          </a:solidFill>
          <a:latin typeface="Pfizer Diatype" panose="020B0504040202060203" pitchFamily="34" charset="77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spc="-50" dirty="0" smtClean="0">
          <a:solidFill>
            <a:srgbClr val="02005E"/>
          </a:solidFill>
          <a:latin typeface="Pfizer Diatype" panose="020B0504040202060203" pitchFamily="34" charset="77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spc="-50" dirty="0" smtClean="0">
          <a:solidFill>
            <a:srgbClr val="02005E"/>
          </a:solidFill>
          <a:latin typeface="Pfizer Diatype" panose="020B0504040202060203" pitchFamily="34" charset="77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spc="-50" dirty="0" smtClean="0">
          <a:solidFill>
            <a:srgbClr val="02005E"/>
          </a:solidFill>
          <a:latin typeface="Pfizer Diatype" panose="020B0504040202060203" pitchFamily="34" charset="77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128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78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194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51" r:id="rId2"/>
    <p:sldLayoutId id="2147483766" r:id="rId3"/>
    <p:sldLayoutId id="2147483752" r:id="rId4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187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44" r:id="rId3"/>
    <p:sldLayoutId id="2147483745" r:id="rId4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3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Placeholder 5">
            <a:extLst>
              <a:ext uri="{FF2B5EF4-FFF2-40B4-BE49-F238E27FC236}">
                <a16:creationId xmlns:a16="http://schemas.microsoft.com/office/drawing/2014/main" id="{39B0011B-F0AA-D86B-9BB0-AC7677E63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82" y="16723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BC3E7C-66CE-3A33-1042-2C02798E4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482" y="134475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6901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3" r:id="rId2"/>
    <p:sldLayoutId id="2147483666" r:id="rId3"/>
    <p:sldLayoutId id="2147483664" r:id="rId4"/>
    <p:sldLayoutId id="2147483669" r:id="rId5"/>
    <p:sldLayoutId id="2147483670" r:id="rId6"/>
    <p:sldLayoutId id="2147483676" r:id="rId7"/>
  </p:sldLayoutIdLst>
  <p:hf hdr="0"/>
  <p:txStyles>
    <p:titleStyle>
      <a:lvl1pPr marL="0" algn="l" defTabSz="914171" rtl="0" eaLnBrk="1" latinLnBrk="0" hangingPunct="1">
        <a:lnSpc>
          <a:spcPct val="90000"/>
        </a:lnSpc>
        <a:spcBef>
          <a:spcPct val="0"/>
        </a:spcBef>
        <a:buNone/>
        <a:defRPr lang="en-US" sz="2999" b="1" kern="1200" spc="-25" dirty="0">
          <a:solidFill>
            <a:schemeClr val="accent1"/>
          </a:solidFill>
          <a:latin typeface="Pfizer Tomorrow" panose="02010503040201060303" pitchFamily="2" charset="77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Pfizer Diatype Office" panose="020B0504040202060203" pitchFamily="34" charset="77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Pfizer Diatype Office" panose="020B0504040202060203" pitchFamily="34" charset="77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Pfizer Diatype Office" panose="020B0504040202060203" pitchFamily="34" charset="77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Pfizer Diatype Office" panose="020B0504040202060203" pitchFamily="34" charset="77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Pfizer Diatype Office" panose="020B0504040202060203" pitchFamily="34" charset="77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6321E3-A9F0-A122-D06E-D4E73CCB5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32D5FA-D6E5-CCCF-4141-5804E6389D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7C7C5-53FC-FD8A-1738-9169D90FEE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6A6666-086E-48D2-BFD2-F7843879A922}" type="datetimeFigureOut">
              <a:rPr lang="en-GB" smtClean="0"/>
              <a:t>02/07/2025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2685C2-EA31-70C8-AC7C-C687E552FB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49E17-45E3-4CEA-A004-DCC33ADE9C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ED6551-CDA0-8958-BD8C-146528660AE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314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two-white-rabbits-JkgVHEFSolA?utm_content=creditCopyText&amp;utm_medium=referral&amp;utm_source=unsplash" TargetMode="External"/><Relationship Id="rId2" Type="http://schemas.openxmlformats.org/officeDocument/2006/relationships/hyperlink" Target="https://unsplash.com/@sincerelymedia?utm_content=creditCopyText&amp;utm_medium=referral&amp;utm_source=unsplash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siendoamares.blogspot.com/2014/06/recuerdos-infancia-muppets-sesamo-fieltro.html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0.xml"/><Relationship Id="rId4" Type="http://schemas.openxmlformats.org/officeDocument/2006/relationships/hyperlink" Target="https://creativecommons.org/licenses/by/3.0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emf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5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change-neon-light-signage-close-up-photo-of-red-change-neon-light-signage-wallpaper-wyiob/download/4096x2304" TargetMode="Externa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1.xml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martin-brown-68786b206/" TargetMode="External"/><Relationship Id="rId2" Type="http://schemas.openxmlformats.org/officeDocument/2006/relationships/hyperlink" Target="https://www.linkedin.com/in/mikeksmith/" TargetMode="External"/><Relationship Id="rId1" Type="http://schemas.openxmlformats.org/officeDocument/2006/relationships/slideLayout" Target="../slideLayouts/slideLayout40.xml"/><Relationship Id="rId4" Type="http://schemas.openxmlformats.org/officeDocument/2006/relationships/hyperlink" Target="https://www.linkedin.com/in/tom-ward-0257402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60F020-4E03-4EF8-FFB1-CAC8A85069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2025/07/03</a:t>
            </a: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6F411ABB-8047-468E-AEED-305FAE3A69F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00597C"/>
                </a:solidFill>
              </a:rPr>
              <a:t>WELCOME!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567C2-16CA-FA86-E73C-630379AB02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5798" y="4572355"/>
            <a:ext cx="6525402" cy="1349296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rgbClr val="09B5CD"/>
                </a:solidFill>
              </a:rPr>
              <a:t>Tom Ward (AZ - host) </a:t>
            </a:r>
          </a:p>
          <a:p>
            <a:r>
              <a:rPr lang="en-GB" dirty="0">
                <a:solidFill>
                  <a:srgbClr val="09B5CD"/>
                </a:solidFill>
              </a:rPr>
              <a:t>Martin Brown (PPD)</a:t>
            </a:r>
          </a:p>
          <a:p>
            <a:r>
              <a:rPr lang="en-GB" dirty="0">
                <a:solidFill>
                  <a:srgbClr val="09B5CD"/>
                </a:solidFill>
              </a:rPr>
              <a:t>And Mike K Smith (Pfizer)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DE6304C3-0074-F186-23F1-87F19EAC6A62}"/>
              </a:ext>
            </a:extLst>
          </p:cNvPr>
          <p:cNvSpPr txBox="1">
            <a:spLocks/>
          </p:cNvSpPr>
          <p:nvPr/>
        </p:nvSpPr>
        <p:spPr>
          <a:xfrm>
            <a:off x="591267" y="2870839"/>
            <a:ext cx="6525402" cy="1349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800" b="0" i="0" kern="1200" spc="-50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00597C"/>
                </a:solidFill>
              </a:rPr>
              <a:t>PSI One Day Event – Change Management in the transition to R / Open-source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983BE6D-C61D-9682-23D8-07206CB0A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0905" y="936349"/>
            <a:ext cx="4660387" cy="438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9145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E8CC3-5385-06B6-9355-0EB3A5DE5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Slido</a:t>
            </a:r>
            <a:r>
              <a:rPr lang="en-GB" dirty="0"/>
              <a:t> – audience participation &amp;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EFEEF-917F-1FCB-A685-FF4C9FE1F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en-GB" dirty="0"/>
              <a:t>We’re using </a:t>
            </a:r>
            <a:r>
              <a:rPr lang="en-GB" dirty="0" err="1"/>
              <a:t>Slido</a:t>
            </a:r>
            <a:r>
              <a:rPr lang="en-GB" dirty="0"/>
              <a:t> to capture your questions and points for discussion. </a:t>
            </a:r>
          </a:p>
          <a:p>
            <a:r>
              <a:rPr lang="en-GB" dirty="0"/>
              <a:t>Please post questions into </a:t>
            </a:r>
            <a:r>
              <a:rPr lang="en-GB" dirty="0" err="1"/>
              <a:t>slido</a:t>
            </a:r>
            <a:r>
              <a:rPr lang="en-GB" dirty="0"/>
              <a:t> during presentations, panel discussions, etc. and we’ll make sure they get addressed.</a:t>
            </a:r>
          </a:p>
          <a:p>
            <a:pPr lvl="1"/>
            <a:r>
              <a:rPr lang="en-GB" dirty="0"/>
              <a:t>You can ask questions anonymously.</a:t>
            </a:r>
          </a:p>
          <a:p>
            <a:r>
              <a:rPr lang="en-GB" dirty="0"/>
              <a:t>Go onto the </a:t>
            </a:r>
            <a:r>
              <a:rPr lang="en-GB" dirty="0" err="1"/>
              <a:t>slido</a:t>
            </a:r>
            <a:r>
              <a:rPr lang="en-GB" dirty="0"/>
              <a:t> page to upvote questions from others that you would like asked &amp; answered.</a:t>
            </a:r>
          </a:p>
          <a:p>
            <a:r>
              <a:rPr lang="en-GB" b="1" dirty="0"/>
              <a:t>We may hold questions for the panel discussion.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41F79-3346-BA7F-6B98-603AA4A9C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422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D5929-5A53-9B4E-81D2-08CB0FCF5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Slido</a:t>
            </a:r>
            <a:r>
              <a:rPr lang="en-GB" dirty="0"/>
              <a:t> – let’s practice!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F9087-595E-7CF3-2156-017B8857B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686AC-5FD4-457F-9CEC-50178FB9868C}" type="datetime1">
              <a:rPr lang="en-GB" smtClean="0"/>
              <a:t>02/07/2025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2404C-0A3D-2FE8-3EDA-28945DA96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44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E8A81CD-87CB-75E6-9284-DF0230D06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avoid those (technical) rabbit holes…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7F987A80-0220-1BBE-2808-FC4707BBA3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9247" y="2194560"/>
            <a:ext cx="3427224" cy="3630918"/>
          </a:xfrm>
        </p:spPr>
        <p:txBody>
          <a:bodyPr/>
          <a:lstStyle/>
          <a:p>
            <a:r>
              <a:rPr lang="en-GB" dirty="0"/>
              <a:t>Our focus today is on people, processes and change management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032C97C-D149-C280-DE32-B8BBC41B3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5548" y="5825478"/>
            <a:ext cx="653525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Photo by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2"/>
              </a:rPr>
              <a:t>Sincerely Media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Unsplash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1028" name="Picture 4" descr="two white rabbits">
            <a:extLst>
              <a:ext uri="{FF2B5EF4-FFF2-40B4-BE49-F238E27FC236}">
                <a16:creationId xmlns:a16="http://schemas.microsoft.com/office/drawing/2014/main" id="{D987B7EB-8D19-B501-84B4-0C5CA6A461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5548" y="1406698"/>
            <a:ext cx="6535260" cy="4356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1091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D1CF0-1454-161C-335C-B790B54F6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Enough, Let’s Move On… (ELMO)</a:t>
            </a:r>
          </a:p>
        </p:txBody>
      </p:sp>
      <p:pic>
        <p:nvPicPr>
          <p:cNvPr id="8" name="Picture 7" descr="A red puppet with arms raised&#10;&#10;AI-generated content may be incorrect.">
            <a:extLst>
              <a:ext uri="{FF2B5EF4-FFF2-40B4-BE49-F238E27FC236}">
                <a16:creationId xmlns:a16="http://schemas.microsoft.com/office/drawing/2014/main" id="{F40060CB-4C0D-2CDB-36DA-2B427B913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14" b="40734"/>
          <a:stretch/>
        </p:blipFill>
        <p:spPr>
          <a:xfrm>
            <a:off x="838200" y="1318437"/>
            <a:ext cx="10515600" cy="4858526"/>
          </a:xfrm>
          <a:prstGeom prst="rect">
            <a:avLst/>
          </a:prstGeom>
          <a:noFill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F3FB4-09AB-8807-024F-1C322D28E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B39012A-6F33-204B-8224-A57BEFB0AAD0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983F93-BE6F-3E5E-54AF-4F3018275F05}"/>
              </a:ext>
            </a:extLst>
          </p:cNvPr>
          <p:cNvSpPr txBox="1"/>
          <p:nvPr/>
        </p:nvSpPr>
        <p:spPr>
          <a:xfrm>
            <a:off x="9056376" y="5976908"/>
            <a:ext cx="229742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GB" sz="700">
                <a:solidFill>
                  <a:srgbClr val="FFFFFF"/>
                </a:solidFill>
                <a:hlinkClick r:id="rId3" tooltip="https://cosiendoamares.blogspot.com/2014/06/recuerdos-infancia-muppets-sesamo-fieltro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GB" sz="700">
                <a:solidFill>
                  <a:srgbClr val="FFFFFF"/>
                </a:solidFill>
              </a:rPr>
              <a:t> by Unknown Author is licensed under </a:t>
            </a:r>
            <a:r>
              <a:rPr lang="en-GB" sz="700">
                <a:solidFill>
                  <a:srgbClr val="FFFFFF"/>
                </a:solidFill>
                <a:hlinkClick r:id="rId4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GB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448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92D2F-D73E-6224-B66D-C0DD847E4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Please do share your thoughts…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F636FF-CA75-1FF0-5A18-35EA0AE4C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10517-9488-41AA-8D84-FC3E9FDC6CB9}" type="datetime1">
              <a:rPr lang="en-GB" smtClean="0"/>
              <a:t>02/07/2025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4C80C-C9DB-4569-C65C-FED905D36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293BC-9083-702A-6D95-85ADE12B0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19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re-comp 1">
            <a:hlinkClick r:id="" action="ppaction://media"/>
            <a:extLst>
              <a:ext uri="{FF2B5EF4-FFF2-40B4-BE49-F238E27FC236}">
                <a16:creationId xmlns:a16="http://schemas.microsoft.com/office/drawing/2014/main" id="{0B9AF1D4-6E58-4EC0-B0A6-CFC1BF9243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31" y="6002"/>
            <a:ext cx="12190413" cy="68571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72BC8D5-F80E-1ED4-334E-92AB32ADED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267" y="5921651"/>
            <a:ext cx="1441488" cy="589238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60F020-4E03-4EF8-FFB1-CAC8A85069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2025/07/03</a:t>
            </a: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6F411ABB-8047-468E-AEED-305FAE3A69F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Change</a:t>
            </a:r>
            <a:br>
              <a:rPr lang="en-US" dirty="0"/>
            </a:br>
            <a:r>
              <a:rPr lang="en-US" dirty="0"/>
              <a:t>Management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567C2-16CA-FA86-E73C-630379AB02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Presented by Mike K Smith</a:t>
            </a:r>
          </a:p>
          <a:p>
            <a:r>
              <a:rPr lang="en-GB" dirty="0"/>
              <a:t>(Pfizer R&amp;D UK Ltd)</a:t>
            </a:r>
          </a:p>
        </p:txBody>
      </p:sp>
    </p:spTree>
    <p:extLst>
      <p:ext uri="{BB962C8B-B14F-4D97-AF65-F5344CB8AC3E}">
        <p14:creationId xmlns:p14="http://schemas.microsoft.com/office/powerpoint/2010/main" val="2709069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2570C3B-3973-A5EB-9991-A636BA2BC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Only 4 – 8 steps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DA900B0-408F-AFD2-E5EE-79B01AA774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35694" y="648609"/>
            <a:ext cx="7645992" cy="5661756"/>
          </a:xfrm>
        </p:spPr>
        <p:txBody>
          <a:bodyPr numCol="1">
            <a:normAutofit lnSpcReduction="10000"/>
          </a:bodyPr>
          <a:lstStyle/>
          <a:p>
            <a:r>
              <a:rPr lang="en-GB" sz="2400" dirty="0">
                <a:solidFill>
                  <a:srgbClr val="040C28"/>
                </a:solidFill>
                <a:latin typeface="+mn-lt"/>
              </a:rPr>
              <a:t>The 4 (5?) P’s of change management</a:t>
            </a:r>
          </a:p>
          <a:p>
            <a:pPr lvl="1"/>
            <a:r>
              <a:rPr lang="en-GB" sz="2400" dirty="0">
                <a:solidFill>
                  <a:srgbClr val="040C28"/>
                </a:solidFill>
                <a:latin typeface="Google Sans"/>
              </a:rPr>
              <a:t>Purpose, Picture, Plan, Part to play</a:t>
            </a:r>
          </a:p>
          <a:p>
            <a:pPr lvl="1"/>
            <a:endParaRPr lang="en-GB" sz="2400" dirty="0">
              <a:solidFill>
                <a:srgbClr val="040C28"/>
              </a:solidFill>
              <a:latin typeface="Google Sans"/>
            </a:endParaRPr>
          </a:p>
          <a:p>
            <a:r>
              <a:rPr lang="en-GB" sz="2400" dirty="0">
                <a:solidFill>
                  <a:schemeClr val="tx1"/>
                </a:solidFill>
              </a:rPr>
              <a:t>The 5 C’s of change management</a:t>
            </a:r>
          </a:p>
          <a:p>
            <a:pPr lvl="1"/>
            <a:r>
              <a:rPr lang="en-GB" sz="2400" b="0" i="0" dirty="0">
                <a:solidFill>
                  <a:srgbClr val="040C28"/>
                </a:solidFill>
                <a:effectLst/>
                <a:latin typeface="Google Sans"/>
              </a:rPr>
              <a:t>Clarity, Communication, Collaboration, Culture, and Commitment</a:t>
            </a:r>
          </a:p>
          <a:p>
            <a:pPr lvl="1"/>
            <a:endParaRPr lang="en-GB" sz="2400" dirty="0">
              <a:solidFill>
                <a:srgbClr val="040C28"/>
              </a:solidFill>
              <a:latin typeface="Google Sans"/>
            </a:endParaRPr>
          </a:p>
          <a:p>
            <a:r>
              <a:rPr lang="en-GB" sz="2400" dirty="0">
                <a:solidFill>
                  <a:srgbClr val="040C28"/>
                </a:solidFill>
                <a:latin typeface="Pfizer Diatype Office" panose="020B0504040202060203" pitchFamily="34" charset="0"/>
              </a:rPr>
              <a:t>The 7 R’s of change management</a:t>
            </a:r>
          </a:p>
          <a:p>
            <a:pPr lvl="1"/>
            <a:r>
              <a:rPr lang="en-GB" sz="2400" dirty="0">
                <a:solidFill>
                  <a:srgbClr val="040C28"/>
                </a:solidFill>
                <a:latin typeface="Google Sans"/>
              </a:rPr>
              <a:t>Raised, Reason, Return, Risks, Resources, Responsibility, Relationship</a:t>
            </a:r>
          </a:p>
          <a:p>
            <a:pPr lvl="1"/>
            <a:endParaRPr lang="en-GB" sz="2400" dirty="0">
              <a:solidFill>
                <a:srgbClr val="040C28"/>
              </a:solidFill>
              <a:latin typeface="Google Sans"/>
            </a:endParaRPr>
          </a:p>
          <a:p>
            <a:r>
              <a:rPr lang="en-GB" sz="2400" dirty="0">
                <a:solidFill>
                  <a:srgbClr val="040C28"/>
                </a:solidFill>
                <a:latin typeface="+mn-lt"/>
              </a:rPr>
              <a:t>The 8 steps of change management</a:t>
            </a:r>
          </a:p>
          <a:p>
            <a:pPr lvl="1"/>
            <a:r>
              <a:rPr lang="en-GB" sz="2400" dirty="0">
                <a:solidFill>
                  <a:srgbClr val="040C28"/>
                </a:solidFill>
                <a:latin typeface="Google Sans"/>
              </a:rPr>
              <a:t>Create a sense of urgency, Build a guiding coalition, Form a strategic vision, Enlist a volunteer army, Enable action by removing barriers, Generate short-term wins, Sustain acceleration, Institute change.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12CC664-2602-AFA4-B44A-AFDEAE508C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0397" y="1344497"/>
            <a:ext cx="3154745" cy="457200"/>
          </a:xfrm>
        </p:spPr>
        <p:txBody>
          <a:bodyPr>
            <a:noAutofit/>
          </a:bodyPr>
          <a:lstStyle/>
          <a:p>
            <a:r>
              <a:rPr lang="en-GB" sz="1600" dirty="0"/>
              <a:t>(pick a number and write a blog post about how there are &lt;this&gt; many steps in change management).</a:t>
            </a:r>
          </a:p>
        </p:txBody>
      </p:sp>
    </p:spTree>
    <p:extLst>
      <p:ext uri="{BB962C8B-B14F-4D97-AF65-F5344CB8AC3E}">
        <p14:creationId xmlns:p14="http://schemas.microsoft.com/office/powerpoint/2010/main" val="12051124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D9346E-D976-9701-A80E-18AA1B42E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Transformational Change</a:t>
            </a:r>
          </a:p>
        </p:txBody>
      </p:sp>
      <p:pic>
        <p:nvPicPr>
          <p:cNvPr id="7" name="Picture 6" descr="A butterfly chrysalis from a metal bar&#10;&#10;AI-generated content may be incorrect.">
            <a:extLst>
              <a:ext uri="{FF2B5EF4-FFF2-40B4-BE49-F238E27FC236}">
                <a16:creationId xmlns:a16="http://schemas.microsoft.com/office/drawing/2014/main" id="{4539EC7F-C10B-B4CD-5C22-831A095E5B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248" b="20526"/>
          <a:stretch/>
        </p:blipFill>
        <p:spPr>
          <a:xfrm>
            <a:off x="838200" y="1825625"/>
            <a:ext cx="10515600" cy="4351338"/>
          </a:xfrm>
          <a:prstGeom prst="rect">
            <a:avLst/>
          </a:prstGeom>
          <a:noFill/>
        </p:spPr>
      </p:pic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7B4363A-BAA9-1185-3C98-734A69BD6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FAEEC2-B0B9-9231-1776-AB22E5F43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B39012A-6F33-204B-8224-A57BEFB0AAD0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227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C385FA-BF3C-F133-64CF-24CEAFDB7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B2DA0F-131E-A50B-1190-D4A63BE18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Business readiness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4C298-6F45-B5C5-182F-624A724A7C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65851" y="1043047"/>
            <a:ext cx="7645992" cy="5313303"/>
          </a:xfrm>
        </p:spPr>
        <p:txBody>
          <a:bodyPr numCol="1">
            <a:normAutofit/>
          </a:bodyPr>
          <a:lstStyle/>
          <a:p>
            <a:r>
              <a:rPr lang="en-GB" sz="2400" dirty="0"/>
              <a:t>Getting tools and infrastructure ready for new ways of working</a:t>
            </a:r>
          </a:p>
          <a:p>
            <a:pPr lvl="1"/>
            <a:r>
              <a:rPr lang="en-GB" sz="2400" dirty="0"/>
              <a:t>The tech stuff</a:t>
            </a:r>
          </a:p>
          <a:p>
            <a:pPr lvl="1"/>
            <a:r>
              <a:rPr lang="en-GB" sz="2400" dirty="0"/>
              <a:t>Easy to prove when something “works”, easy to articulate how far you’ve come and what is still needed before “release”.</a:t>
            </a:r>
          </a:p>
          <a:p>
            <a:pPr lvl="1"/>
            <a:r>
              <a:rPr lang="en-GB" sz="2400" b="1" i="1" dirty="0">
                <a:solidFill>
                  <a:srgbClr val="FF0000"/>
                </a:solidFill>
              </a:rPr>
              <a:t>GEEKS LOVE THIS BIT!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197AA-E7B3-5166-5B8A-3423802B19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3704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4A8B8-6885-71A6-D138-589B76438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2E1989-D2C8-3251-6C78-B1F421799C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63A4E8-771F-A9A0-4FF9-711398496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Business readiness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8B03BE-2D23-EEBC-C026-1F67DD4F58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65851" y="1043047"/>
            <a:ext cx="7645992" cy="5313303"/>
          </a:xfrm>
        </p:spPr>
        <p:txBody>
          <a:bodyPr numCol="1">
            <a:normAutofit fontScale="92500" lnSpcReduction="20000"/>
          </a:bodyPr>
          <a:lstStyle/>
          <a:p>
            <a:r>
              <a:rPr lang="en-GB" sz="2400" dirty="0">
                <a:solidFill>
                  <a:schemeClr val="bg1">
                    <a:lumMod val="85000"/>
                  </a:schemeClr>
                </a:solidFill>
              </a:rPr>
              <a:t>Getting tools and infrastructure ready for new ways of working</a:t>
            </a:r>
          </a:p>
          <a:p>
            <a:pPr lvl="1"/>
            <a:r>
              <a:rPr lang="en-GB" sz="2400" dirty="0">
                <a:solidFill>
                  <a:schemeClr val="bg1">
                    <a:lumMod val="85000"/>
                  </a:schemeClr>
                </a:solidFill>
              </a:rPr>
              <a:t>The tech stuff</a:t>
            </a:r>
          </a:p>
          <a:p>
            <a:pPr lvl="1"/>
            <a:r>
              <a:rPr lang="en-GB" sz="2400" dirty="0">
                <a:solidFill>
                  <a:schemeClr val="bg1">
                    <a:lumMod val="85000"/>
                  </a:schemeClr>
                </a:solidFill>
              </a:rPr>
              <a:t>Easy to prove when something “works”, easy to articulate how far you’ve come and what is still needed before “release”.</a:t>
            </a:r>
          </a:p>
          <a:p>
            <a:pPr lvl="1"/>
            <a:r>
              <a:rPr lang="en-GB" sz="2400" b="1" i="1" dirty="0">
                <a:solidFill>
                  <a:schemeClr val="bg1">
                    <a:lumMod val="85000"/>
                  </a:schemeClr>
                </a:solidFill>
              </a:rPr>
              <a:t>GEEKS LOVE THIS BIT!</a:t>
            </a:r>
          </a:p>
          <a:p>
            <a:pPr lvl="1"/>
            <a:endParaRPr lang="en-GB" sz="2400" dirty="0"/>
          </a:p>
          <a:p>
            <a:r>
              <a:rPr lang="en-GB" sz="2400" dirty="0"/>
              <a:t>Getting the business ready for the change to the new ways of working</a:t>
            </a:r>
          </a:p>
          <a:p>
            <a:pPr lvl="1"/>
            <a:r>
              <a:rPr lang="en-GB" sz="2400" dirty="0"/>
              <a:t>The people and process stuff</a:t>
            </a:r>
          </a:p>
          <a:p>
            <a:pPr lvl="1"/>
            <a:r>
              <a:rPr lang="en-GB" sz="2400" dirty="0"/>
              <a:t>This bit is hard work, takes a while, is hard to measure success or </a:t>
            </a:r>
            <a:r>
              <a:rPr lang="en-GB" sz="2400" dirty="0" err="1"/>
              <a:t>RoI</a:t>
            </a:r>
            <a:r>
              <a:rPr lang="en-GB" sz="2400" dirty="0"/>
              <a:t>.</a:t>
            </a:r>
          </a:p>
          <a:p>
            <a:pPr lvl="1"/>
            <a:r>
              <a:rPr lang="en-GB" sz="2400" dirty="0"/>
              <a:t>Involves all levels of organisation – managers and individual contributors.</a:t>
            </a:r>
          </a:p>
          <a:p>
            <a:pPr lvl="1"/>
            <a:r>
              <a:rPr lang="en-GB" sz="2400" dirty="0">
                <a:solidFill>
                  <a:srgbClr val="FF0000"/>
                </a:solidFill>
              </a:rPr>
              <a:t>Often you’ll know only if you’ve done it </a:t>
            </a:r>
            <a:r>
              <a:rPr lang="en-GB" sz="2400" b="1" i="1" dirty="0">
                <a:solidFill>
                  <a:srgbClr val="FF0000"/>
                </a:solidFill>
              </a:rPr>
              <a:t>BADLY</a:t>
            </a:r>
            <a:r>
              <a:rPr lang="en-GB" sz="2400" dirty="0">
                <a:solidFill>
                  <a:srgbClr val="FF0000"/>
                </a:solidFill>
              </a:rPr>
              <a:t>.</a:t>
            </a:r>
          </a:p>
          <a:p>
            <a:pPr lvl="1"/>
            <a:r>
              <a:rPr lang="en-GB" sz="2400" b="1" i="1" dirty="0">
                <a:solidFill>
                  <a:srgbClr val="FF0000"/>
                </a:solidFill>
              </a:rPr>
              <a:t>FOCUS OF TODAY’S MEETING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2A1BA8-F4C4-29F5-DAF4-EF716A90A5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2120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60F020-4E03-4EF8-FFB1-CAC8A850694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319963" y="5953125"/>
            <a:ext cx="4872037" cy="422275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2025/07/03</a:t>
            </a: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6F411ABB-8047-468E-AEED-305FAE3A69F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86303" y="669672"/>
            <a:ext cx="11235267" cy="1228725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00597C"/>
                </a:solidFill>
              </a:rPr>
              <a:t>THANK YOU TO OUR HOSTS AND SPONSORS!</a:t>
            </a:r>
          </a:p>
        </p:txBody>
      </p:sp>
      <p:pic>
        <p:nvPicPr>
          <p:cNvPr id="1028" name="Picture 4" descr="Purple lowercase sans serif letters spelling PPD">
            <a:extLst>
              <a:ext uri="{FF2B5EF4-FFF2-40B4-BE49-F238E27FC236}">
                <a16:creationId xmlns:a16="http://schemas.microsoft.com/office/drawing/2014/main" id="{18798CBC-DCF1-DDF5-BEA1-ECBA1DC46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3672" y="2660788"/>
            <a:ext cx="2184401" cy="122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1884762-929F-56AD-6AF1-44C7FBA3C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57" y="2315595"/>
            <a:ext cx="5353580" cy="129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0">
            <a:extLst>
              <a:ext uri="{FF2B5EF4-FFF2-40B4-BE49-F238E27FC236}">
                <a16:creationId xmlns:a16="http://schemas.microsoft.com/office/drawing/2014/main" id="{ABC16EFC-EFFD-44B1-7BB3-D68F4F7757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1989667" cy="1989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6D1111A-50BE-AFCF-53E0-52322144B3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24292" y="3890961"/>
            <a:ext cx="2343415" cy="23434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2F6E1E2-A265-EF31-DBC0-A156F32EDB15}"/>
              </a:ext>
            </a:extLst>
          </p:cNvPr>
          <p:cNvSpPr/>
          <p:nvPr/>
        </p:nvSpPr>
        <p:spPr>
          <a:xfrm>
            <a:off x="516467" y="6334125"/>
            <a:ext cx="965200" cy="422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2130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3CA97-2B8B-B717-3BEA-F0AAE6221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9EAB9-33B7-CFDE-636C-14714AF30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6C8B66D-F241-4422-B249-2F9E8FF04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Fear, Uncertainty, Doubt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10AAF-38E2-15A5-D2B5-58A08ACDCA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35694" y="648609"/>
            <a:ext cx="7645992" cy="5532058"/>
          </a:xfrm>
        </p:spPr>
        <p:txBody>
          <a:bodyPr numCol="1">
            <a:normAutofit/>
          </a:bodyPr>
          <a:lstStyle/>
          <a:p>
            <a:r>
              <a:rPr lang="en-GB" sz="3200" dirty="0"/>
              <a:t>Feelings about this transition may come out in “odd” ways:</a:t>
            </a:r>
          </a:p>
          <a:p>
            <a:endParaRPr lang="en-GB" sz="3200" dirty="0"/>
          </a:p>
          <a:p>
            <a:r>
              <a:rPr lang="en-GB" sz="3200" dirty="0"/>
              <a:t>“We’re not </a:t>
            </a:r>
            <a:r>
              <a:rPr lang="en-GB" sz="3200" b="1" i="1" dirty="0"/>
              <a:t>actually</a:t>
            </a:r>
            <a:r>
              <a:rPr lang="en-GB" sz="3200" dirty="0"/>
              <a:t> going to save that much money…”</a:t>
            </a:r>
          </a:p>
          <a:p>
            <a:r>
              <a:rPr lang="en-GB" sz="3200" dirty="0"/>
              <a:t>“Now is not a good time…”</a:t>
            </a:r>
          </a:p>
          <a:p>
            <a:r>
              <a:rPr lang="en-GB" sz="3200" dirty="0"/>
              <a:t>“Why change at all…?”</a:t>
            </a:r>
          </a:p>
          <a:p>
            <a:r>
              <a:rPr lang="en-GB" sz="3200" dirty="0"/>
              <a:t>“What about this case / scenario…?”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58B66-383E-FAA9-077C-83413DD387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0397" y="1483313"/>
            <a:ext cx="3154745" cy="457200"/>
          </a:xfrm>
        </p:spPr>
        <p:txBody>
          <a:bodyPr>
            <a:normAutofit fontScale="85000" lnSpcReduction="10000"/>
          </a:bodyPr>
          <a:lstStyle/>
          <a:p>
            <a:r>
              <a:rPr lang="en-GB" b="1" dirty="0"/>
              <a:t>“I have a bad feeling about this…”</a:t>
            </a:r>
          </a:p>
        </p:txBody>
      </p:sp>
    </p:spTree>
    <p:extLst>
      <p:ext uri="{BB962C8B-B14F-4D97-AF65-F5344CB8AC3E}">
        <p14:creationId xmlns:p14="http://schemas.microsoft.com/office/powerpoint/2010/main" val="34033036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29A726-A714-AFE7-068F-DF11ADA44D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36DA70-72BA-9493-6676-4433A5E51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396" y="615426"/>
            <a:ext cx="4391653" cy="405454"/>
          </a:xfrm>
        </p:spPr>
        <p:txBody>
          <a:bodyPr>
            <a:normAutofit fontScale="90000"/>
          </a:bodyPr>
          <a:lstStyle/>
          <a:p>
            <a:r>
              <a:rPr lang="en-GB" dirty="0"/>
              <a:t>Every single person is different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AC56E26-B990-9FF2-F54D-FA6C0D592AF3}"/>
              </a:ext>
            </a:extLst>
          </p:cNvPr>
          <p:cNvSpPr/>
          <p:nvPr/>
        </p:nvSpPr>
        <p:spPr>
          <a:xfrm>
            <a:off x="847097" y="4146550"/>
            <a:ext cx="10506703" cy="16637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Level of enthusiasm and engagement with change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C537D3-043A-BC17-65AC-7E9F99F6BC66}"/>
              </a:ext>
            </a:extLst>
          </p:cNvPr>
          <p:cNvSpPr txBox="1"/>
          <p:nvPr/>
        </p:nvSpPr>
        <p:spPr>
          <a:xfrm>
            <a:off x="7874000" y="2828834"/>
            <a:ext cx="347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b="1" i="1" dirty="0"/>
              <a:t>YAHOO</a:t>
            </a:r>
            <a:r>
              <a:rPr lang="en-GB" sz="2400" dirty="0"/>
              <a:t>!</a:t>
            </a:r>
          </a:p>
          <a:p>
            <a:pPr algn="r"/>
            <a:r>
              <a:rPr lang="en-GB" sz="2400" b="1" i="1" dirty="0"/>
              <a:t>LET’S GO!!!!</a:t>
            </a:r>
          </a:p>
          <a:p>
            <a:pPr algn="r"/>
            <a:r>
              <a:rPr lang="en-GB" sz="2400" dirty="0"/>
              <a:t>TBH I’m already doing it.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395DC5-5206-88B2-FB5A-C5AE115A138A}"/>
              </a:ext>
            </a:extLst>
          </p:cNvPr>
          <p:cNvSpPr txBox="1"/>
          <p:nvPr/>
        </p:nvSpPr>
        <p:spPr>
          <a:xfrm>
            <a:off x="580396" y="2828833"/>
            <a:ext cx="5778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Oh Lord, what </a:t>
            </a:r>
            <a:r>
              <a:rPr lang="en-GB" sz="2400" b="1" i="1" dirty="0"/>
              <a:t>NOW</a:t>
            </a:r>
            <a:r>
              <a:rPr lang="en-GB" sz="2400" dirty="0"/>
              <a:t>…?!</a:t>
            </a:r>
            <a:br>
              <a:rPr lang="en-GB" sz="2400" dirty="0"/>
            </a:br>
            <a:r>
              <a:rPr lang="en-GB" sz="2400" dirty="0"/>
              <a:t>Do I </a:t>
            </a:r>
            <a:r>
              <a:rPr lang="en-GB" sz="2400" b="1" i="1" dirty="0"/>
              <a:t>HAVE TO</a:t>
            </a:r>
            <a:r>
              <a:rPr lang="en-GB" sz="2400" dirty="0"/>
              <a:t>?</a:t>
            </a:r>
          </a:p>
          <a:p>
            <a:r>
              <a:rPr lang="en-GB" sz="2400" dirty="0"/>
              <a:t>TBH this couldn’t come at a </a:t>
            </a:r>
            <a:r>
              <a:rPr lang="en-GB" sz="2400" b="1" i="1" dirty="0"/>
              <a:t>worse</a:t>
            </a:r>
            <a:r>
              <a:rPr lang="en-GB" sz="2400" dirty="0"/>
              <a:t> time…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119A2F-772A-692F-8754-397957A778D6}"/>
              </a:ext>
            </a:extLst>
          </p:cNvPr>
          <p:cNvSpPr txBox="1"/>
          <p:nvPr/>
        </p:nvSpPr>
        <p:spPr>
          <a:xfrm>
            <a:off x="4457071" y="2063921"/>
            <a:ext cx="3286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&lt;Everyone else&gt;: Meh</a:t>
            </a:r>
          </a:p>
          <a:p>
            <a:pPr algn="ctr"/>
            <a:r>
              <a:rPr lang="en-GB" sz="2400" dirty="0"/>
              <a:t>(Probably the majority)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09BC120-1479-7FE8-A223-3BB2C1E3133F}"/>
              </a:ext>
            </a:extLst>
          </p:cNvPr>
          <p:cNvGrpSpPr/>
          <p:nvPr/>
        </p:nvGrpSpPr>
        <p:grpSpPr>
          <a:xfrm>
            <a:off x="5043211" y="1150126"/>
            <a:ext cx="2105577" cy="913795"/>
            <a:chOff x="5040005" y="1052630"/>
            <a:chExt cx="2105577" cy="913795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ABB767B-E722-2FEA-5E08-C547963DE886}"/>
                </a:ext>
              </a:extLst>
            </p:cNvPr>
            <p:cNvCxnSpPr>
              <a:cxnSpLocks/>
              <a:stCxn id="14" idx="2"/>
              <a:endCxn id="10" idx="0"/>
            </p:cNvCxnSpPr>
            <p:nvPr/>
          </p:nvCxnSpPr>
          <p:spPr>
            <a:xfrm>
              <a:off x="6092794" y="1514295"/>
              <a:ext cx="4448" cy="45213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DE7AB1-4C1C-77CC-ACA4-A4649EA2A669}"/>
                </a:ext>
              </a:extLst>
            </p:cNvPr>
            <p:cNvSpPr txBox="1"/>
            <p:nvPr/>
          </p:nvSpPr>
          <p:spPr>
            <a:xfrm>
              <a:off x="5040005" y="1052630"/>
              <a:ext cx="2105577" cy="46166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200" dirty="0">
                  <a:solidFill>
                    <a:srgbClr val="FF0000"/>
                  </a:solidFill>
                </a:rPr>
                <a:t>Here is dangerous, actually…</a:t>
              </a:r>
            </a:p>
            <a:p>
              <a:pPr algn="ctr"/>
              <a:r>
                <a:rPr lang="en-GB" sz="1200" dirty="0">
                  <a:solidFill>
                    <a:srgbClr val="FF0000"/>
                  </a:solidFill>
                </a:rPr>
                <a:t>Don’t neglect these people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1679DE6-B01C-7B0D-AE7E-129997AEA925}"/>
              </a:ext>
            </a:extLst>
          </p:cNvPr>
          <p:cNvGrpSpPr/>
          <p:nvPr/>
        </p:nvGrpSpPr>
        <p:grpSpPr>
          <a:xfrm>
            <a:off x="9078944" y="1728828"/>
            <a:ext cx="2590519" cy="1133049"/>
            <a:chOff x="8763281" y="1776366"/>
            <a:chExt cx="2590519" cy="113304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67C887E-979D-6211-638A-C819C5012638}"/>
                </a:ext>
              </a:extLst>
            </p:cNvPr>
            <p:cNvSpPr txBox="1"/>
            <p:nvPr/>
          </p:nvSpPr>
          <p:spPr>
            <a:xfrm>
              <a:off x="8763281" y="1776366"/>
              <a:ext cx="2590519" cy="83099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Early adopters. Change agents.</a:t>
              </a:r>
              <a:br>
                <a:rPr lang="en-GB" sz="1200" dirty="0">
                  <a:solidFill>
                    <a:srgbClr val="FF0000"/>
                  </a:solidFill>
                </a:rPr>
              </a:br>
              <a:r>
                <a:rPr lang="en-GB" sz="1200" dirty="0">
                  <a:solidFill>
                    <a:srgbClr val="FF0000"/>
                  </a:solidFill>
                </a:rPr>
                <a:t>Golden retriever energy.</a:t>
              </a:r>
              <a:br>
                <a:rPr lang="en-GB" sz="1200" dirty="0">
                  <a:solidFill>
                    <a:srgbClr val="FF0000"/>
                  </a:solidFill>
                </a:rPr>
              </a:br>
              <a:r>
                <a:rPr lang="en-GB" sz="1200" dirty="0">
                  <a:solidFill>
                    <a:srgbClr val="FF0000"/>
                  </a:solidFill>
                </a:rPr>
                <a:t>It’s natural to gravitate towards </a:t>
              </a:r>
            </a:p>
            <a:p>
              <a:r>
                <a:rPr lang="en-GB" sz="1200" dirty="0">
                  <a:solidFill>
                    <a:srgbClr val="FF0000"/>
                  </a:solidFill>
                </a:rPr>
                <a:t> this group.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C923AFFA-84C3-D75A-F913-6BB6CA829A3C}"/>
                </a:ext>
              </a:extLst>
            </p:cNvPr>
            <p:cNvCxnSpPr>
              <a:cxnSpLocks/>
              <a:stCxn id="20" idx="2"/>
            </p:cNvCxnSpPr>
            <p:nvPr/>
          </p:nvCxnSpPr>
          <p:spPr>
            <a:xfrm>
              <a:off x="10058541" y="2607363"/>
              <a:ext cx="0" cy="30205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5CFE034-1900-CD00-2024-FA3DDE1F96CC}"/>
              </a:ext>
            </a:extLst>
          </p:cNvPr>
          <p:cNvGrpSpPr/>
          <p:nvPr/>
        </p:nvGrpSpPr>
        <p:grpSpPr>
          <a:xfrm>
            <a:off x="527066" y="1637860"/>
            <a:ext cx="2409890" cy="1224017"/>
            <a:chOff x="1059541" y="1601692"/>
            <a:chExt cx="2409890" cy="1224017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C2B9BF1-FD49-5C27-C2C4-612FED0AC21F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>
              <a:off x="2264486" y="2432689"/>
              <a:ext cx="0" cy="39302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546519B-3F6D-7EC1-047F-04A28A8C3785}"/>
                </a:ext>
              </a:extLst>
            </p:cNvPr>
            <p:cNvSpPr txBox="1"/>
            <p:nvPr/>
          </p:nvSpPr>
          <p:spPr>
            <a:xfrm>
              <a:off x="1059541" y="1601692"/>
              <a:ext cx="2409890" cy="83099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If you can “convert” these people,</a:t>
              </a:r>
            </a:p>
            <a:p>
              <a:r>
                <a:rPr lang="en-GB" sz="1200" dirty="0">
                  <a:solidFill>
                    <a:srgbClr val="FF0000"/>
                  </a:solidFill>
                </a:rPr>
                <a:t> they could be strong influencers.</a:t>
              </a:r>
              <a:br>
                <a:rPr lang="en-GB" sz="1200" dirty="0">
                  <a:solidFill>
                    <a:srgbClr val="FF0000"/>
                  </a:solidFill>
                </a:rPr>
              </a:br>
              <a:r>
                <a:rPr lang="en-GB" sz="1200" dirty="0">
                  <a:solidFill>
                    <a:srgbClr val="FF0000"/>
                  </a:solidFill>
                </a:rPr>
                <a:t>However, they could also take a</a:t>
              </a:r>
            </a:p>
            <a:p>
              <a:r>
                <a:rPr lang="en-GB" sz="1200" dirty="0">
                  <a:solidFill>
                    <a:srgbClr val="FF0000"/>
                  </a:solidFill>
                </a:rPr>
                <a:t> lot of time and energy to do so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139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9D785E-5CF7-D06D-72B6-4B0DD7D70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In my experience…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ECDC94B8-B423-419A-5DA3-F6554C0401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63660B68-1D3D-4035-BCF8-214A3167B30B}" type="datetime1">
              <a:rPr lang="en-US"/>
              <a:pPr>
                <a:spcAft>
                  <a:spcPts val="600"/>
                </a:spcAft>
              </a:pPr>
              <a:t>7/2/2025</a:t>
            </a:fld>
            <a:endParaRPr lang="en-GB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C9E97FE-829D-D004-90D9-A4447CCC8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08FBC8-318F-4C4B-392D-9DD1F6840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B39012A-6F33-204B-8224-A57BEFB0AAD0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  <p:graphicFrame>
        <p:nvGraphicFramePr>
          <p:cNvPr id="8" name="Text Placeholder 3">
            <a:extLst>
              <a:ext uri="{FF2B5EF4-FFF2-40B4-BE49-F238E27FC236}">
                <a16:creationId xmlns:a16="http://schemas.microsoft.com/office/drawing/2014/main" id="{67695BC1-FF36-BCC3-8D6F-E30618B4D7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598227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79702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3F94BE-8091-BD33-1988-CB73D38A8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BD9C3D-137F-CB25-844C-CC62D10874C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4F447F-774B-E6F7-1EBB-C207B69FE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Every single person is different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753851A-7CCB-86C9-5B73-B4CE38919B68}"/>
              </a:ext>
            </a:extLst>
          </p:cNvPr>
          <p:cNvSpPr/>
          <p:nvPr/>
        </p:nvSpPr>
        <p:spPr>
          <a:xfrm>
            <a:off x="847097" y="4146550"/>
            <a:ext cx="10506703" cy="16637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Level of enthusiasm and engagement with change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0CC20A-94FD-05DA-3299-CA51273156E6}"/>
              </a:ext>
            </a:extLst>
          </p:cNvPr>
          <p:cNvSpPr txBox="1"/>
          <p:nvPr/>
        </p:nvSpPr>
        <p:spPr>
          <a:xfrm>
            <a:off x="4604161" y="1929883"/>
            <a:ext cx="3286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&lt;Everyone else&gt;: Meh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00463CC-D3C4-E56B-335B-FA6436C4E7BE}"/>
              </a:ext>
            </a:extLst>
          </p:cNvPr>
          <p:cNvGrpSpPr/>
          <p:nvPr/>
        </p:nvGrpSpPr>
        <p:grpSpPr>
          <a:xfrm>
            <a:off x="5281504" y="790204"/>
            <a:ext cx="1932067" cy="1139679"/>
            <a:chOff x="5129966" y="559372"/>
            <a:chExt cx="1932067" cy="1139679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74F4577-6553-DA12-ADB1-FB5A4A132821}"/>
                </a:ext>
              </a:extLst>
            </p:cNvPr>
            <p:cNvCxnSpPr>
              <a:cxnSpLocks/>
              <a:stCxn id="14" idx="2"/>
              <a:endCxn id="10" idx="0"/>
            </p:cNvCxnSpPr>
            <p:nvPr/>
          </p:nvCxnSpPr>
          <p:spPr>
            <a:xfrm>
              <a:off x="6096000" y="1390369"/>
              <a:ext cx="0" cy="30868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51EDBE0-C1F9-2B27-74AA-6546D15E06F3}"/>
                </a:ext>
              </a:extLst>
            </p:cNvPr>
            <p:cNvSpPr txBox="1"/>
            <p:nvPr/>
          </p:nvSpPr>
          <p:spPr>
            <a:xfrm>
              <a:off x="5129966" y="559372"/>
              <a:ext cx="1932067" cy="83099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200" dirty="0">
                  <a:solidFill>
                    <a:srgbClr val="FF0000"/>
                  </a:solidFill>
                </a:rPr>
                <a:t>Build relationships &amp; trust</a:t>
              </a:r>
              <a:br>
                <a:rPr lang="en-GB" sz="1200" dirty="0">
                  <a:solidFill>
                    <a:srgbClr val="FF0000"/>
                  </a:solidFill>
                </a:rPr>
              </a:br>
              <a:r>
                <a:rPr lang="en-GB" sz="1200" dirty="0">
                  <a:solidFill>
                    <a:srgbClr val="FF0000"/>
                  </a:solidFill>
                </a:rPr>
                <a:t>Convince through </a:t>
              </a:r>
              <a:r>
                <a:rPr lang="en-GB" sz="1200" dirty="0" err="1">
                  <a:solidFill>
                    <a:srgbClr val="FF0000"/>
                  </a:solidFill>
                </a:rPr>
                <a:t>PoCs</a:t>
              </a:r>
              <a:br>
                <a:rPr lang="en-GB" sz="1200" dirty="0">
                  <a:solidFill>
                    <a:srgbClr val="FF0000"/>
                  </a:solidFill>
                </a:rPr>
              </a:br>
              <a:r>
                <a:rPr lang="en-GB" sz="1200" dirty="0">
                  <a:solidFill>
                    <a:srgbClr val="FF0000"/>
                  </a:solidFill>
                </a:rPr>
                <a:t>Be responsive to feedback</a:t>
              </a:r>
            </a:p>
            <a:p>
              <a:pPr algn="ctr"/>
              <a:r>
                <a:rPr lang="en-GB" sz="1200" dirty="0">
                  <a:solidFill>
                    <a:srgbClr val="FF0000"/>
                  </a:solidFill>
                </a:rPr>
                <a:t>Support and guide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9A96345-13D2-485D-E1DC-02CBC5D2B0D4}"/>
              </a:ext>
            </a:extLst>
          </p:cNvPr>
          <p:cNvGrpSpPr/>
          <p:nvPr/>
        </p:nvGrpSpPr>
        <p:grpSpPr>
          <a:xfrm>
            <a:off x="9069865" y="1671484"/>
            <a:ext cx="2387599" cy="1157349"/>
            <a:chOff x="9069865" y="1634578"/>
            <a:chExt cx="2387599" cy="115734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F7AB003-AC25-BF6C-98BC-DEEB574491DF}"/>
                </a:ext>
              </a:extLst>
            </p:cNvPr>
            <p:cNvSpPr txBox="1"/>
            <p:nvPr/>
          </p:nvSpPr>
          <p:spPr>
            <a:xfrm>
              <a:off x="9069865" y="1634578"/>
              <a:ext cx="2387599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Empower &amp; Encourage</a:t>
              </a:r>
            </a:p>
            <a:p>
              <a:r>
                <a:rPr lang="en-GB" sz="1200" dirty="0">
                  <a:solidFill>
                    <a:srgbClr val="FF0000"/>
                  </a:solidFill>
                </a:rPr>
                <a:t>Trailblazers - They will find “dead ends” and troubleshoot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FBAC333-A185-3541-AC85-901B15F18FC4}"/>
                </a:ext>
              </a:extLst>
            </p:cNvPr>
            <p:cNvCxnSpPr>
              <a:cxnSpLocks/>
              <a:stCxn id="20" idx="2"/>
            </p:cNvCxnSpPr>
            <p:nvPr/>
          </p:nvCxnSpPr>
          <p:spPr>
            <a:xfrm>
              <a:off x="10263665" y="2280909"/>
              <a:ext cx="0" cy="51101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53B5378-2299-D0DD-E1F2-8344847330BB}"/>
              </a:ext>
            </a:extLst>
          </p:cNvPr>
          <p:cNvGrpSpPr/>
          <p:nvPr/>
        </p:nvGrpSpPr>
        <p:grpSpPr>
          <a:xfrm>
            <a:off x="734536" y="1745217"/>
            <a:ext cx="2226250" cy="1120522"/>
            <a:chOff x="734536" y="1745217"/>
            <a:chExt cx="2226250" cy="1120522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29A9960-E675-DBB3-171D-7269D08FBEC3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>
              <a:off x="1847661" y="2391548"/>
              <a:ext cx="0" cy="47419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560F6D4-7FDD-80D6-FD7C-0AB45B44DD15}"/>
                </a:ext>
              </a:extLst>
            </p:cNvPr>
            <p:cNvSpPr txBox="1"/>
            <p:nvPr/>
          </p:nvSpPr>
          <p:spPr>
            <a:xfrm>
              <a:off x="734536" y="1745217"/>
              <a:ext cx="2226250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Strong management direction:</a:t>
              </a:r>
              <a:br>
                <a:rPr lang="en-GB" sz="1200" dirty="0">
                  <a:solidFill>
                    <a:srgbClr val="FF0000"/>
                  </a:solidFill>
                </a:rPr>
              </a:br>
              <a:r>
                <a:rPr lang="en-GB" sz="1200" dirty="0">
                  <a:solidFill>
                    <a:srgbClr val="FF0000"/>
                  </a:solidFill>
                </a:rPr>
                <a:t>“We will, by &lt;20yy&gt;…” provides</a:t>
              </a:r>
            </a:p>
            <a:p>
              <a:r>
                <a:rPr lang="en-GB" sz="1200" dirty="0">
                  <a:solidFill>
                    <a:srgbClr val="FF0000"/>
                  </a:solidFill>
                </a:rPr>
                <a:t> clarity for this group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698E82D-A2F0-ABEE-7E99-7F6A6004C8FA}"/>
              </a:ext>
            </a:extLst>
          </p:cNvPr>
          <p:cNvSpPr txBox="1"/>
          <p:nvPr/>
        </p:nvSpPr>
        <p:spPr>
          <a:xfrm>
            <a:off x="580396" y="2828833"/>
            <a:ext cx="5778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Oh Lord, what </a:t>
            </a:r>
            <a:r>
              <a:rPr lang="en-GB" sz="2400" b="1" i="1" dirty="0"/>
              <a:t>NOW</a:t>
            </a:r>
            <a:r>
              <a:rPr lang="en-GB" sz="2400" dirty="0"/>
              <a:t>…?!</a:t>
            </a:r>
            <a:br>
              <a:rPr lang="en-GB" sz="2400" dirty="0"/>
            </a:br>
            <a:r>
              <a:rPr lang="en-GB" sz="2400" dirty="0"/>
              <a:t>Do I </a:t>
            </a:r>
            <a:r>
              <a:rPr lang="en-GB" sz="2400" b="1" i="1" dirty="0"/>
              <a:t>HAVE TO</a:t>
            </a:r>
            <a:r>
              <a:rPr lang="en-GB" sz="2400" dirty="0"/>
              <a:t>?</a:t>
            </a:r>
          </a:p>
          <a:p>
            <a:r>
              <a:rPr lang="en-GB" sz="2400" dirty="0"/>
              <a:t>TBH this couldn’t come at a </a:t>
            </a:r>
            <a:r>
              <a:rPr lang="en-GB" sz="2400" b="1" i="1" dirty="0"/>
              <a:t>worse</a:t>
            </a:r>
            <a:r>
              <a:rPr lang="en-GB" sz="2400" dirty="0"/>
              <a:t> time…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1384AA-0CEE-66EE-981B-3FF8EED52307}"/>
              </a:ext>
            </a:extLst>
          </p:cNvPr>
          <p:cNvSpPr txBox="1"/>
          <p:nvPr/>
        </p:nvSpPr>
        <p:spPr>
          <a:xfrm>
            <a:off x="7874000" y="2828834"/>
            <a:ext cx="347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b="1" i="1" dirty="0"/>
              <a:t>YAHOO</a:t>
            </a:r>
            <a:r>
              <a:rPr lang="en-GB" sz="2400" dirty="0"/>
              <a:t>!</a:t>
            </a:r>
          </a:p>
          <a:p>
            <a:pPr algn="r"/>
            <a:r>
              <a:rPr lang="en-GB" sz="2400" b="1" i="1" dirty="0"/>
              <a:t>LET’S GO!!!!</a:t>
            </a:r>
          </a:p>
          <a:p>
            <a:pPr algn="r"/>
            <a:r>
              <a:rPr lang="en-GB" sz="2400" dirty="0"/>
              <a:t>TBH I’m already doing it.</a:t>
            </a:r>
          </a:p>
        </p:txBody>
      </p:sp>
    </p:spTree>
    <p:extLst>
      <p:ext uri="{BB962C8B-B14F-4D97-AF65-F5344CB8AC3E}">
        <p14:creationId xmlns:p14="http://schemas.microsoft.com/office/powerpoint/2010/main" val="213125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FDA0C-25D2-FC2D-4052-3E29E410D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F6D153-5447-AED8-50C5-03D5EB311C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B1AFAB-04FA-4170-A4C1-CDB51C9D6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 my experience…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5A1E9A-7434-BFB9-4A5C-28C7907A2D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65851" y="1043047"/>
            <a:ext cx="7645992" cy="5313303"/>
          </a:xfrm>
        </p:spPr>
        <p:txBody>
          <a:bodyPr numCol="1">
            <a:normAutofit/>
          </a:bodyPr>
          <a:lstStyle/>
          <a:p>
            <a:r>
              <a:rPr lang="en-GB" sz="2400" dirty="0"/>
              <a:t>A quick proof of principle / concept – how do we show that this is even possible?</a:t>
            </a:r>
          </a:p>
          <a:p>
            <a:r>
              <a:rPr lang="en-GB" sz="2400" dirty="0"/>
              <a:t>Find your “change agents” who can help listen for feedback, demonstrate and reassure those in doubt</a:t>
            </a:r>
          </a:p>
          <a:p>
            <a:r>
              <a:rPr lang="en-GB" sz="2400" dirty="0"/>
              <a:t>Communicate, communicate, communicate - build materials, help docs, examples, vignettes, etc. </a:t>
            </a:r>
          </a:p>
          <a:p>
            <a:r>
              <a:rPr lang="en-GB" sz="2400" dirty="0"/>
              <a:t>Build relationships &amp; trust – reassure, show your working (communicate!)</a:t>
            </a:r>
          </a:p>
          <a:p>
            <a:r>
              <a:rPr lang="en-GB" sz="2400" dirty="0"/>
              <a:t>Demonstrate – let people get hands-on </a:t>
            </a:r>
            <a:r>
              <a:rPr lang="en-GB" sz="2400" b="1" i="1" dirty="0"/>
              <a:t>early</a:t>
            </a:r>
            <a:r>
              <a:rPr lang="en-GB" sz="2400" dirty="0"/>
              <a:t> and provide constructive feedback.</a:t>
            </a:r>
          </a:p>
          <a:p>
            <a:r>
              <a:rPr lang="en-GB" sz="2400" dirty="0"/>
              <a:t>Be ready to course-correct, adapt, feed back, revise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09B015-6288-CA46-FDB7-8D8D99B262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sz="1800" dirty="0"/>
              <a:t>Along the way</a:t>
            </a:r>
          </a:p>
          <a:p>
            <a:endParaRPr lang="en-GB" dirty="0"/>
          </a:p>
        </p:txBody>
      </p:sp>
      <p:sp>
        <p:nvSpPr>
          <p:cNvPr id="6" name="Rectangle 5" descr="Route (Two Pins With A Path) with solid fill">
            <a:extLst>
              <a:ext uri="{FF2B5EF4-FFF2-40B4-BE49-F238E27FC236}">
                <a16:creationId xmlns:a16="http://schemas.microsoft.com/office/drawing/2014/main" id="{813F051F-EACB-8C7C-85AC-283B9F878D5F}"/>
              </a:ext>
            </a:extLst>
          </p:cNvPr>
          <p:cNvSpPr/>
          <p:nvPr/>
        </p:nvSpPr>
        <p:spPr>
          <a:xfrm>
            <a:off x="580157" y="1522414"/>
            <a:ext cx="3204375" cy="2850069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2211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818C09-1CB8-E1F5-3E94-6D17CB54AC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3D5E0B7F-B0D7-20A0-8AAB-CB9BAF780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397" y="615426"/>
            <a:ext cx="3154776" cy="405454"/>
          </a:xfrm>
        </p:spPr>
        <p:txBody>
          <a:bodyPr>
            <a:normAutofit fontScale="90000"/>
          </a:bodyPr>
          <a:lstStyle/>
          <a:p>
            <a:r>
              <a:rPr lang="en-GB" dirty="0"/>
              <a:t>From proprietary to open-source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5A71FD2C-A206-1318-B15C-7981E033D3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0397" y="1334448"/>
            <a:ext cx="2040883" cy="1042991"/>
          </a:xfrm>
        </p:spPr>
        <p:txBody>
          <a:bodyPr>
            <a:normAutofit fontScale="85000" lnSpcReduction="10000"/>
          </a:bodyPr>
          <a:lstStyle/>
          <a:p>
            <a:r>
              <a:rPr lang="en-GB" sz="3200" dirty="0"/>
              <a:t>The culture shift.</a:t>
            </a:r>
          </a:p>
        </p:txBody>
      </p:sp>
      <p:pic>
        <p:nvPicPr>
          <p:cNvPr id="9" name="Picture 8" descr="A neon sign with red letters&#10;&#10;AI-generated content may be incorrect.">
            <a:extLst>
              <a:ext uri="{FF2B5EF4-FFF2-40B4-BE49-F238E27FC236}">
                <a16:creationId xmlns:a16="http://schemas.microsoft.com/office/drawing/2014/main" id="{F4B1DB35-EF1A-86CB-7BF5-B970918EF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943853" y="990600"/>
            <a:ext cx="866775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2320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43DC4-63C8-14C9-3716-DCCBAD2D4A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4BF8ED2-FA6A-F6FF-D7C7-32271C68C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From proprietary to open-source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09103E-4549-A313-1F2C-0DA5B23A9B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0397" y="1334449"/>
            <a:ext cx="3154745" cy="457200"/>
          </a:xfrm>
        </p:spPr>
        <p:txBody>
          <a:bodyPr/>
          <a:lstStyle/>
          <a:p>
            <a:r>
              <a:rPr lang="en-GB" dirty="0"/>
              <a:t>The culture shift.</a:t>
            </a:r>
          </a:p>
        </p:txBody>
      </p:sp>
      <p:graphicFrame>
        <p:nvGraphicFramePr>
          <p:cNvPr id="8" name="Text Placeholder 3">
            <a:extLst>
              <a:ext uri="{FF2B5EF4-FFF2-40B4-BE49-F238E27FC236}">
                <a16:creationId xmlns:a16="http://schemas.microsoft.com/office/drawing/2014/main" id="{E9EF4845-0E4C-C427-5687-FCE69D461E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702984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452511A-4BB3-E969-D770-58D423208634}"/>
              </a:ext>
            </a:extLst>
          </p:cNvPr>
          <p:cNvSpPr txBox="1"/>
          <p:nvPr/>
        </p:nvSpPr>
        <p:spPr>
          <a:xfrm>
            <a:off x="7268633" y="1334449"/>
            <a:ext cx="26839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FF0000"/>
                </a:solidFill>
              </a:rPr>
              <a:t>Foster a good working relationship with your IT group</a:t>
            </a:r>
          </a:p>
        </p:txBody>
      </p:sp>
    </p:spTree>
    <p:extLst>
      <p:ext uri="{BB962C8B-B14F-4D97-AF65-F5344CB8AC3E}">
        <p14:creationId xmlns:p14="http://schemas.microsoft.com/office/powerpoint/2010/main" val="35897854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47EFE-4379-EDF3-F9B6-CAE6D8D1B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77064D-5A14-3114-A43E-DDCE4706EF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A8F583-B8CF-EFEA-199E-FF1B0B4D5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From proprietary to open-source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900E5B5-5A7B-8AE2-7143-1074C44261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0397" y="1334449"/>
            <a:ext cx="3154745" cy="457200"/>
          </a:xfrm>
        </p:spPr>
        <p:txBody>
          <a:bodyPr/>
          <a:lstStyle/>
          <a:p>
            <a:r>
              <a:rPr lang="en-GB" dirty="0"/>
              <a:t>The culture shift.</a:t>
            </a:r>
          </a:p>
        </p:txBody>
      </p:sp>
      <p:sp>
        <p:nvSpPr>
          <p:cNvPr id="5" name="Rectangle 4" descr="Workflow">
            <a:extLst>
              <a:ext uri="{FF2B5EF4-FFF2-40B4-BE49-F238E27FC236}">
                <a16:creationId xmlns:a16="http://schemas.microsoft.com/office/drawing/2014/main" id="{D53A7545-AFFE-085E-3C36-49D38587BBEB}"/>
              </a:ext>
            </a:extLst>
          </p:cNvPr>
          <p:cNvSpPr/>
          <p:nvPr/>
        </p:nvSpPr>
        <p:spPr>
          <a:xfrm>
            <a:off x="2709857" y="2540189"/>
            <a:ext cx="1058062" cy="1058062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4B9B3B-5E34-48EE-FB4C-F9FB0DA9F9E3}"/>
              </a:ext>
            </a:extLst>
          </p:cNvPr>
          <p:cNvSpPr/>
          <p:nvPr/>
        </p:nvSpPr>
        <p:spPr>
          <a:xfrm>
            <a:off x="580397" y="3163568"/>
            <a:ext cx="2351250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32467D-CD11-9188-FF23-E77365BC0425}"/>
              </a:ext>
            </a:extLst>
          </p:cNvPr>
          <p:cNvSpPr txBox="1"/>
          <p:nvPr/>
        </p:nvSpPr>
        <p:spPr>
          <a:xfrm>
            <a:off x="2044254" y="3574046"/>
            <a:ext cx="2351250" cy="720000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2222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5000" b="0" i="0" kern="1200" dirty="0"/>
              <a:t>Process </a:t>
            </a:r>
            <a:endParaRPr lang="en-US" sz="5000" kern="1200" dirty="0"/>
          </a:p>
        </p:txBody>
      </p:sp>
      <p:sp>
        <p:nvSpPr>
          <p:cNvPr id="10" name="Rectangle 9" descr="Checkmark">
            <a:extLst>
              <a:ext uri="{FF2B5EF4-FFF2-40B4-BE49-F238E27FC236}">
                <a16:creationId xmlns:a16="http://schemas.microsoft.com/office/drawing/2014/main" id="{FB6341BD-537C-6DEC-2EBC-DD1136506950}"/>
              </a:ext>
            </a:extLst>
          </p:cNvPr>
          <p:cNvSpPr/>
          <p:nvPr/>
        </p:nvSpPr>
        <p:spPr>
          <a:xfrm>
            <a:off x="7796498" y="2355791"/>
            <a:ext cx="885831" cy="1218255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4632BA-66ED-83BD-0450-B6F666E5C27A}"/>
              </a:ext>
            </a:extLst>
          </p:cNvPr>
          <p:cNvSpPr/>
          <p:nvPr/>
        </p:nvSpPr>
        <p:spPr>
          <a:xfrm>
            <a:off x="173203" y="5813354"/>
            <a:ext cx="3127620" cy="632281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47936D-70CE-3013-801D-4BE0E652D36E}"/>
              </a:ext>
            </a:extLst>
          </p:cNvPr>
          <p:cNvSpPr txBox="1"/>
          <p:nvPr/>
        </p:nvSpPr>
        <p:spPr>
          <a:xfrm>
            <a:off x="6694613" y="3565233"/>
            <a:ext cx="3127620" cy="63228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0" lvl="0" indent="0" algn="ctr" defTabSz="20447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4600" b="0" i="0" kern="1200" dirty="0"/>
              <a:t>Quality</a:t>
            </a:r>
            <a:endParaRPr lang="en-US" sz="4600" kern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8DFA9F-B378-3C90-1111-9C34293F564A}"/>
              </a:ext>
            </a:extLst>
          </p:cNvPr>
          <p:cNvSpPr txBox="1"/>
          <p:nvPr/>
        </p:nvSpPr>
        <p:spPr>
          <a:xfrm>
            <a:off x="558679" y="4649752"/>
            <a:ext cx="1107464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Your SOPs and defined processes, work instructions may not explicitly refer to a specific software…  but there may be a different approach when writing code / functions / applications using open source tools.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6684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440800" y="1358567"/>
            <a:ext cx="11114000" cy="4525600"/>
          </a:xfrm>
          <a:prstGeom prst="rect">
            <a:avLst/>
          </a:prstGeom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480"/>
              </a:spcBef>
              <a:buNone/>
            </a:pPr>
            <a:r>
              <a:rPr lang="en-US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 a nonprofit organization, the R Consortium works with our Pharma member-sponsors to provide a transparent and open framework for: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>
              <a:lnSpc>
                <a:spcPct val="100000"/>
              </a:lnSpc>
              <a:spcBef>
                <a:spcPts val="480"/>
              </a:spcBef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219170" indent="-482588">
              <a:lnSpc>
                <a:spcPct val="100000"/>
              </a:lnSpc>
              <a:spcBef>
                <a:spcPts val="480"/>
              </a:spcBef>
              <a:buClr>
                <a:schemeClr val="dk1"/>
              </a:buClr>
              <a:buSzPts val="2100"/>
              <a:buFont typeface="Helvetica Neue"/>
              <a:buChar char="●"/>
            </a:pPr>
            <a:r>
              <a:rPr lang="en-US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Fostering collaboration across the industry and with the FDA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219170" indent="-482588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100"/>
              <a:buFont typeface="Helvetica Neue"/>
              <a:buChar char="●"/>
            </a:pPr>
            <a:r>
              <a:rPr lang="en-US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Developing open standards for the use of R in pharmaceutical applications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219170" indent="-482588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2100"/>
              <a:buFont typeface="Helvetica Neue"/>
              <a:buChar char="●"/>
            </a:pPr>
            <a:r>
              <a:rPr lang="en-US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Providing resources for the management and validation of R packages and data science practices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indent="0">
              <a:spcBef>
                <a:spcPts val="480"/>
              </a:spcBef>
              <a:buNone/>
            </a:pPr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418800" y="212933"/>
            <a:ext cx="6238000" cy="899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4267" b="1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How we work together</a:t>
            </a:r>
            <a:endParaRPr sz="4267" b="1">
              <a:solidFill>
                <a:schemeClr val="accen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1" name="Google Shape;101;p15" title="R_Consortium-logo-horizontal-colo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5400" y="88200"/>
            <a:ext cx="4213301" cy="1149067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/>
        </p:nvSpPr>
        <p:spPr>
          <a:xfrm>
            <a:off x="7977067" y="5815600"/>
            <a:ext cx="4116000" cy="8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3733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r-consortium.org</a:t>
            </a:r>
            <a:endParaRPr sz="3733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295033" y="300283"/>
            <a:ext cx="11264800" cy="899600"/>
          </a:xfrm>
          <a:prstGeom prst="rect">
            <a:avLst/>
          </a:prstGeom>
        </p:spPr>
        <p:txBody>
          <a:bodyPr spcFirstLastPara="1" vert="horz" wrap="square" lIns="121900" tIns="60933" rIns="121900" bIns="60933" rtlCol="0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-US" sz="4267" b="1">
                <a:latin typeface="Helvetica Neue"/>
                <a:ea typeface="Helvetica Neue"/>
                <a:cs typeface="Helvetica Neue"/>
                <a:sym typeface="Helvetica Neue"/>
              </a:rPr>
              <a:t>Why You Should Join the R Consortium</a:t>
            </a:r>
            <a:endParaRPr sz="4267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5295600" y="1360533"/>
            <a:ext cx="6376800" cy="4965200"/>
          </a:xfrm>
          <a:prstGeom prst="rect">
            <a:avLst/>
          </a:prstGeom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marL="609585" indent="-465655">
              <a:lnSpc>
                <a:spcPct val="150000"/>
              </a:lnSpc>
              <a:spcBef>
                <a:spcPts val="480"/>
              </a:spcBef>
              <a:buClr>
                <a:schemeClr val="dk1"/>
              </a:buClr>
              <a:buSzPts val="1900"/>
              <a:buFont typeface="Helvetica Neue"/>
              <a:buChar char="●"/>
            </a:pPr>
            <a:r>
              <a:rPr lang="en-US" sz="2533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Collaborate</a:t>
            </a:r>
            <a:r>
              <a:rPr lang="en-US" sz="2533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with your peers across industry</a:t>
            </a:r>
            <a:endParaRPr sz="2533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09585" indent="-465655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900"/>
              <a:buFont typeface="Helvetica Neue"/>
              <a:buChar char="●"/>
            </a:pPr>
            <a:r>
              <a:rPr lang="en-US" sz="2533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Protect </a:t>
            </a:r>
            <a:r>
              <a:rPr lang="en-US" sz="2533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your </a:t>
            </a:r>
            <a:r>
              <a:rPr lang="en-US" sz="2533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investment</a:t>
            </a:r>
            <a:r>
              <a:rPr lang="en-US" sz="2533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 R</a:t>
            </a:r>
            <a:endParaRPr sz="2533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09585" indent="-465655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900"/>
              <a:buFont typeface="Helvetica Neue"/>
              <a:buChar char="●"/>
            </a:pPr>
            <a:r>
              <a:rPr lang="en-US" sz="2533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Provide </a:t>
            </a:r>
            <a:r>
              <a:rPr lang="en-US" sz="2533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leadership</a:t>
            </a:r>
            <a:r>
              <a:rPr lang="en-US" sz="2533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 the </a:t>
            </a:r>
            <a:r>
              <a:rPr lang="en-US" sz="2533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 Community</a:t>
            </a:r>
            <a:endParaRPr sz="2533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09585" indent="-465655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900"/>
              <a:buFont typeface="Helvetica Neue"/>
              <a:buChar char="●"/>
            </a:pPr>
            <a:r>
              <a:rPr lang="en-US" sz="2533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Support open source</a:t>
            </a:r>
            <a:endParaRPr sz="2533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09585" indent="-465655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900"/>
              <a:buFont typeface="Helvetica Neue"/>
              <a:buChar char="●"/>
            </a:pPr>
            <a:r>
              <a:rPr lang="en-US" sz="2533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Enhance the R ecosystem</a:t>
            </a:r>
            <a:endParaRPr sz="2533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09585" indent="-465655">
              <a:spcBef>
                <a:spcPts val="480"/>
              </a:spcBef>
              <a:buClr>
                <a:schemeClr val="dk1"/>
              </a:buClr>
              <a:buSzPts val="1900"/>
              <a:buFont typeface="Helvetica Neue"/>
              <a:buChar char="●"/>
            </a:pPr>
            <a:r>
              <a:rPr lang="en-US" sz="2533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Leverage</a:t>
            </a:r>
            <a:r>
              <a:rPr lang="en-US" sz="2533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the R Consortium platform</a:t>
            </a:r>
            <a:endParaRPr sz="2533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09585" indent="0">
              <a:spcBef>
                <a:spcPts val="480"/>
              </a:spcBef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>
              <a:spcBef>
                <a:spcPts val="480"/>
              </a:spcBef>
              <a:buNone/>
            </a:pPr>
            <a:r>
              <a:rPr lang="en-US" sz="1600"/>
              <a:t> </a:t>
            </a:r>
            <a:endParaRPr sz="1600"/>
          </a:p>
          <a:p>
            <a:pPr marL="0" indent="0">
              <a:spcBef>
                <a:spcPts val="480"/>
              </a:spcBef>
              <a:buNone/>
            </a:pPr>
            <a:endParaRPr sz="1600"/>
          </a:p>
        </p:txBody>
      </p:sp>
      <p:pic>
        <p:nvPicPr>
          <p:cNvPr id="110" name="Google Shape;110;p16" title="Screenshot 2025-07-01 at 10.30.0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68" y="1745966"/>
            <a:ext cx="5184233" cy="3726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EA1E35A-7330-4ED5-AD0A-EE4641931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14" y="136525"/>
            <a:ext cx="2096386" cy="613070"/>
          </a:xfrm>
        </p:spPr>
        <p:txBody>
          <a:bodyPr>
            <a:normAutofit fontScale="90000"/>
          </a:bodyPr>
          <a:lstStyle/>
          <a:p>
            <a:r>
              <a:rPr lang="en-GB" dirty="0"/>
              <a:t>Agenda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8CBE95-4CA4-FE91-76C8-F71FE44DE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90C46-90C5-4819-AAAF-ACE2E73698C0}" type="datetime1">
              <a:rPr lang="en-GB" smtClean="0"/>
              <a:t>02/07/2025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8BEADD-720D-8940-39BF-D7F11CBDF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D4154D-A293-7511-C53E-27F81C0A4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5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FC3A225-798C-CC5C-A8D7-E2007F5234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369469"/>
              </p:ext>
            </p:extLst>
          </p:nvPr>
        </p:nvGraphicFramePr>
        <p:xfrm>
          <a:off x="194734" y="846666"/>
          <a:ext cx="11590866" cy="3977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599">
                  <a:extLst>
                    <a:ext uri="{9D8B030D-6E8A-4147-A177-3AD203B41FA5}">
                      <a16:colId xmlns:a16="http://schemas.microsoft.com/office/drawing/2014/main" val="3193600160"/>
                    </a:ext>
                  </a:extLst>
                </a:gridCol>
                <a:gridCol w="3564467">
                  <a:extLst>
                    <a:ext uri="{9D8B030D-6E8A-4147-A177-3AD203B41FA5}">
                      <a16:colId xmlns:a16="http://schemas.microsoft.com/office/drawing/2014/main" val="2032319682"/>
                    </a:ext>
                  </a:extLst>
                </a:gridCol>
                <a:gridCol w="6654800">
                  <a:extLst>
                    <a:ext uri="{9D8B030D-6E8A-4147-A177-3AD203B41FA5}">
                      <a16:colId xmlns:a16="http://schemas.microsoft.com/office/drawing/2014/main" val="8991886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Speaker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08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09:30-09:45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Mike K Smith (Pfizer)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Welcome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174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09:45-10:10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Mike K Smith (Pfizer)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Introduction to Change Management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264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10:10-10:35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Andy Nicholls (GSK)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From Training to Practice: A shift to Just in Time User Support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9203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10:35-11:00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Martin Brown (PPD)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Change management in a large CRO; investing for the future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6416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11:00-11:30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COFFEE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43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11:30-11:55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Kieran Martin (Roche)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Getting Ready for submission with R 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788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11:55-12:20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Stuart Malcolm (</a:t>
                      </a:r>
                      <a:r>
                        <a:rPr lang="en-GB" dirty="0" err="1"/>
                        <a:t>Veramed</a:t>
                      </a:r>
                      <a:r>
                        <a:rPr lang="en-GB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Planning on R? Risks, Resources and Realism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426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12:20-12:45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Yannick </a:t>
                      </a:r>
                      <a:r>
                        <a:rPr lang="en-GB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Vandendijck</a:t>
                      </a:r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(J&amp;J)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SAIL.R – Journey Towards R Software for Statisticians in Johnson &amp; Johnson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9482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12:45-13:45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605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6299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7D805B-F7DA-A9FE-A580-4658AF107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97F1FF-5C18-C1FB-CFD7-8CC8354B7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14" y="136525"/>
            <a:ext cx="2096386" cy="613070"/>
          </a:xfrm>
        </p:spPr>
        <p:txBody>
          <a:bodyPr>
            <a:normAutofit fontScale="90000"/>
          </a:bodyPr>
          <a:lstStyle/>
          <a:p>
            <a:r>
              <a:rPr lang="en-GB" dirty="0"/>
              <a:t>Agenda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72EB1D-4213-349E-C932-A4F483926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90C46-90C5-4819-AAAF-ACE2E73698C0}" type="datetime1">
              <a:rPr lang="en-GB" smtClean="0"/>
              <a:t>02/07/2025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7A3D48-A43B-F438-E8C1-D09F23806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20222F-1F09-A117-7AB6-E0614FBF8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6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6C467ED-4585-038F-F20A-A39A040CD7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61313"/>
              </p:ext>
            </p:extLst>
          </p:nvPr>
        </p:nvGraphicFramePr>
        <p:xfrm>
          <a:off x="194734" y="846666"/>
          <a:ext cx="11590866" cy="424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0133">
                  <a:extLst>
                    <a:ext uri="{9D8B030D-6E8A-4147-A177-3AD203B41FA5}">
                      <a16:colId xmlns:a16="http://schemas.microsoft.com/office/drawing/2014/main" val="3193600160"/>
                    </a:ext>
                  </a:extLst>
                </a:gridCol>
                <a:gridCol w="3445933">
                  <a:extLst>
                    <a:ext uri="{9D8B030D-6E8A-4147-A177-3AD203B41FA5}">
                      <a16:colId xmlns:a16="http://schemas.microsoft.com/office/drawing/2014/main" val="2032319682"/>
                    </a:ext>
                  </a:extLst>
                </a:gridCol>
                <a:gridCol w="6654800">
                  <a:extLst>
                    <a:ext uri="{9D8B030D-6E8A-4147-A177-3AD203B41FA5}">
                      <a16:colId xmlns:a16="http://schemas.microsoft.com/office/drawing/2014/main" val="8991886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Speaker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08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12:45-13:45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174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13:45-14:45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Panel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Slido</a:t>
                      </a:r>
                      <a:r>
                        <a:rPr lang="en-GB" dirty="0"/>
                        <a:t> questions!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264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14:45-15:10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Ruhul Amin (AZ)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 in Biometrics - AstraZeneca approach to enable R Shiny apps for Drug Project activities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9203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15:10-15:35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Sebastià Barceló (</a:t>
                      </a:r>
                      <a:r>
                        <a:rPr lang="en-GB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Cytel</a:t>
                      </a:r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Navigating Change in a CRO – What I Wish I Knew 5 Years Ago About Transitioning to R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6416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15:35-16:00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Colin Gillespie (Jumping Rivers)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Can I trust this package?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43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16:00-16:15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COFFEE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788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16:15 – 16:45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Small group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"Making Change Happen" 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426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16:45-17:15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Summary from discussions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Slido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9482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17:15 – 17:30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Closing remarks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605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4611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85E12-64B5-614C-443E-2730A2100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 for small groups: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27B6B0-7DB3-1B3C-2B84-E7C051C2E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3200" dirty="0"/>
              <a:t>What next action can you take back to your org to help make another step forward towards using more open-source?</a:t>
            </a:r>
          </a:p>
          <a:p>
            <a:r>
              <a:rPr lang="en-GB" sz="3200" dirty="0"/>
              <a:t>What is your “quick win” using open-source?</a:t>
            </a:r>
          </a:p>
          <a:p>
            <a:r>
              <a:rPr lang="en-GB" sz="3200" dirty="0"/>
              <a:t>What question can you ask / what evidence could you provide to your organisation to help “unlock” acceptance of open-source?</a:t>
            </a:r>
          </a:p>
          <a:p>
            <a:r>
              <a:rPr lang="en-GB" sz="3200" dirty="0"/>
              <a:t>How can you help build a community within your org to discuss this more? Who would you invite?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82E95D-53A6-175B-D8C4-A557B84B1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5A466-78CB-4472-B07A-A9F56DDBF45A}" type="datetime1">
              <a:rPr lang="en-GB" smtClean="0"/>
              <a:t>03/07/2025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2C6788-B55E-A5AF-269F-99B5B140A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EC1A6-F5E1-C632-F32F-FEB3DB4B6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133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DD662-C41E-BFE9-02DA-4033CC41C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401BA-FA5C-9B1E-DBFC-1BFECF94A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r>
              <a:rPr lang="en-GB" b="1" dirty="0"/>
              <a:t>Are you recording this?</a:t>
            </a:r>
          </a:p>
          <a:p>
            <a:pPr lvl="1"/>
            <a:r>
              <a:rPr lang="en-GB" dirty="0"/>
              <a:t>Only audio and only to help us summarise after the event. No attributed quotes will be made. Please let us know if you are </a:t>
            </a:r>
            <a:r>
              <a:rPr lang="en-GB" b="1" i="1" dirty="0"/>
              <a:t>not</a:t>
            </a:r>
            <a:r>
              <a:rPr lang="en-GB" dirty="0"/>
              <a:t> happy to be recorded.</a:t>
            </a:r>
          </a:p>
          <a:p>
            <a:r>
              <a:rPr lang="en-GB" b="1" dirty="0"/>
              <a:t>Will slides be made available?</a:t>
            </a:r>
          </a:p>
          <a:p>
            <a:pPr lvl="1"/>
            <a:r>
              <a:rPr lang="en-GB" dirty="0"/>
              <a:t>Will collate slides from speakers at PSI AIMS subcommittee</a:t>
            </a:r>
          </a:p>
          <a:p>
            <a:pPr lvl="1"/>
            <a:r>
              <a:rPr lang="en-GB" dirty="0"/>
              <a:t>Speakers, please share afterwards</a:t>
            </a:r>
          </a:p>
          <a:p>
            <a:r>
              <a:rPr lang="en-GB" b="1" dirty="0"/>
              <a:t>Will you share a summary later?</a:t>
            </a:r>
          </a:p>
          <a:p>
            <a:pPr lvl="1"/>
            <a:r>
              <a:rPr lang="en-GB" dirty="0"/>
              <a:t>Yes, we’ll write up a summary and post via PSI, R Consortium blog posts.</a:t>
            </a:r>
          </a:p>
          <a:p>
            <a:pPr lvl="1"/>
            <a:r>
              <a:rPr lang="en-GB" dirty="0"/>
              <a:t>Will then publicise via LinkedIn.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807A0-64ED-4423-688B-2090296CD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C9A4-E4AB-4717-A346-DF9120720E73}" type="datetime1">
              <a:rPr lang="en-GB" smtClean="0"/>
              <a:t>02/07/2025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60F9D-9655-C4B2-AD63-96A6B72CF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FEEBD-3F77-6799-C88F-B87A3AA6E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242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64BDA-BC4E-1906-9816-EC0889AD1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Please share your thoughts…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A35EF-7698-6B15-4814-FBBDE8F59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LinkedIn</a:t>
            </a:r>
          </a:p>
          <a:p>
            <a:pPr lvl="1"/>
            <a:r>
              <a:rPr lang="en-GB" dirty="0"/>
              <a:t>Mike K Smith - </a:t>
            </a:r>
            <a:r>
              <a:rPr lang="en-GB" dirty="0">
                <a:hlinkClick r:id="rId2"/>
              </a:rPr>
              <a:t>https://www.linkedin.com/in/mikeksmith/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Martin Brown - </a:t>
            </a:r>
            <a:r>
              <a:rPr lang="en-GB" dirty="0">
                <a:hlinkClick r:id="rId3"/>
              </a:rPr>
              <a:t>https://www.linkedin.com/in/martin-brown-68786b206/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Tom Ward - </a:t>
            </a:r>
            <a:r>
              <a:rPr lang="en-GB" dirty="0">
                <a:hlinkClick r:id="rId4"/>
              </a:rPr>
              <a:t>https://www.linkedin.com/in/tom-ward-02574020/</a:t>
            </a:r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Bluesky / Mastodon / </a:t>
            </a:r>
            <a:r>
              <a:rPr lang="en-GB" dirty="0" err="1"/>
              <a:t>Linkedin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#psichangemanagement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C62364-ACDC-EB6F-516C-AD83EED5F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65DB-DE6C-4B25-8B4E-196D3F077EC1}" type="datetime1">
              <a:rPr lang="en-GB" smtClean="0"/>
              <a:t>02/07/2025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2407E-C703-E8C2-A813-EBAB9D0FF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71A50-F940-AA84-D577-F454A8161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5219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rporate_PowerPoint_Template_Animated_16x9_06.03.2024.pptx" id="{ECA86CED-8482-46ED-9623-C8C2CC3BF351}" vid="{2725F765-E268-4D57-A0F9-6F215D3D4B3B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ECTION BREAKERS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rporate_PowerPoint_Template_Animated_16x9_06.03.2024.pptx" id="{ECA86CED-8482-46ED-9623-C8C2CC3BF351}" vid="{5A53850E-8D50-4EDF-80CA-12CFDC811536}"/>
    </a:ext>
  </a:extLst>
</a:theme>
</file>

<file path=ppt/theme/theme3.xml><?xml version="1.0" encoding="utf-8"?>
<a:theme xmlns:a="http://schemas.openxmlformats.org/drawingml/2006/main" name="TEXT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rporate_PowerPoint_Template_Animated_16x9_06.03.2024.pptx" id="{ECA86CED-8482-46ED-9623-C8C2CC3BF351}" vid="{0D104FEC-A101-4B56-AA5D-839AF4FF0554}"/>
    </a:ext>
  </a:extLst>
</a:theme>
</file>

<file path=ppt/theme/theme4.xml><?xml version="1.0" encoding="utf-8"?>
<a:theme xmlns:a="http://schemas.openxmlformats.org/drawingml/2006/main" name="CHARTS AND OVERVIEWS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rporate_PowerPoint_Template_Animated_16x9_06.03.2024.pptx" id="{ECA86CED-8482-46ED-9623-C8C2CC3BF351}" vid="{0A0C8E2D-18A1-4599-AD7F-BB42767C6BA1}"/>
    </a:ext>
  </a:extLst>
</a:theme>
</file>

<file path=ppt/theme/theme5.xml><?xml version="1.0" encoding="utf-8"?>
<a:theme xmlns:a="http://schemas.openxmlformats.org/drawingml/2006/main" name="QUOTES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rporate_PowerPoint_Template_Animated_16x9_06.03.2024.pptx" id="{ECA86CED-8482-46ED-9623-C8C2CC3BF351}" vid="{CC959779-9631-42DE-AD45-D7FB6DB3D220}"/>
    </a:ext>
  </a:extLst>
</a:theme>
</file>

<file path=ppt/theme/theme6.xml><?xml version="1.0" encoding="utf-8"?>
<a:theme xmlns:a="http://schemas.openxmlformats.org/drawingml/2006/main" name="TEXT WITH IMAGES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rporate_PowerPoint_Template_Animated_16x9_06.03.2024.pptx" id="{ECA86CED-8482-46ED-9623-C8C2CC3BF351}" vid="{E7C03372-C215-455E-A7B0-1BF9A05EA593}"/>
    </a:ext>
  </a:extLst>
</a:theme>
</file>

<file path=ppt/theme/theme7.xml><?xml version="1.0" encoding="utf-8"?>
<a:theme xmlns:a="http://schemas.openxmlformats.org/drawingml/2006/main" name="1_TEXT WITH IMAGES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rporate_PowerPoint_Template_Animated_16x9_06.03.2024.pptx" id="{ECA86CED-8482-46ED-9623-C8C2CC3BF351}" vid="{49DF99F9-425E-43B0-9532-4AAD685243DF}"/>
    </a:ext>
  </a:extLst>
</a:theme>
</file>

<file path=ppt/theme/theme8.xml><?xml version="1.0" encoding="utf-8"?>
<a:theme xmlns:a="http://schemas.openxmlformats.org/drawingml/2006/main" name="BLANK SLIDES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rporate_PowerPoint_Template_Animated_16x9_06.03.2024.pptx" id="{ECA86CED-8482-46ED-9623-C8C2CC3BF351}" vid="{C604A061-4F97-4E04-AA0D-495CBE16827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8832E117A8CE43A8A235B54C54E8D6" ma:contentTypeVersion="4" ma:contentTypeDescription="Create a new document." ma:contentTypeScope="" ma:versionID="2d9c31b6c1a2cc3cf0ad76e6a109a569">
  <xsd:schema xmlns:xsd="http://www.w3.org/2001/XMLSchema" xmlns:xs="http://www.w3.org/2001/XMLSchema" xmlns:p="http://schemas.microsoft.com/office/2006/metadata/properties" xmlns:ns2="30dbe7aa-a11d-4043-b406-ad97eb481d01" targetNamespace="http://schemas.microsoft.com/office/2006/metadata/properties" ma:root="true" ma:fieldsID="6a33e51d11c3f81301ea41680b629af1" ns2:_="">
    <xsd:import namespace="30dbe7aa-a11d-4043-b406-ad97eb481d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dbe7aa-a11d-4043-b406-ad97eb481d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1FFAD80-F98B-41B5-AF7F-F85E9A7AC3F5}"/>
</file>

<file path=customXml/itemProps2.xml><?xml version="1.0" encoding="utf-8"?>
<ds:datastoreItem xmlns:ds="http://schemas.openxmlformats.org/officeDocument/2006/customXml" ds:itemID="{5D7C206D-D4FF-42B1-BB48-D90C27584D4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BAF75C0-5102-4070-A026-E23CAC59105A}">
  <ds:schemaRefs>
    <ds:schemaRef ds:uri="http://schemas.microsoft.com/office/infopath/2007/PartnerControls"/>
    <ds:schemaRef ds:uri="http://schemas.microsoft.com/office/2006/documentManagement/types"/>
    <ds:schemaRef ds:uri="http://purl.org/dc/dcmitype/"/>
    <ds:schemaRef ds:uri="404f7658-ae03-40ac-9eb9-8532a3d036de"/>
    <ds:schemaRef ds:uri="http://www.w3.org/XML/1998/namespace"/>
    <ds:schemaRef ds:uri="http://purl.org/dc/terms/"/>
    <ds:schemaRef ds:uri="d8593fc3-1907-49c8-b346-0b179b5dee4b"/>
    <ds:schemaRef ds:uri="http://purl.org/dc/elements/1.1/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Animated_Template_16x9_06.03.2024</Template>
  <TotalTime>1682</TotalTime>
  <Words>1547</Words>
  <Application>Microsoft Office PowerPoint</Application>
  <PresentationFormat>Widescreen</PresentationFormat>
  <Paragraphs>250</Paragraphs>
  <Slides>27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27</vt:i4>
      </vt:variant>
    </vt:vector>
  </HeadingPairs>
  <TitlesOfParts>
    <vt:vector size="46" baseType="lpstr">
      <vt:lpstr>Pfizer Tomorrow</vt:lpstr>
      <vt:lpstr>Helvetica Neue</vt:lpstr>
      <vt:lpstr>Google Sans</vt:lpstr>
      <vt:lpstr>Pfizer Diatype</vt:lpstr>
      <vt:lpstr>Arial</vt:lpstr>
      <vt:lpstr>Pfizer Diatype Office</vt:lpstr>
      <vt:lpstr>Aptos Display</vt:lpstr>
      <vt:lpstr>Calibri</vt:lpstr>
      <vt:lpstr>Roboto</vt:lpstr>
      <vt:lpstr>Aptos</vt:lpstr>
      <vt:lpstr>COVER</vt:lpstr>
      <vt:lpstr>SECTION BREAKERS</vt:lpstr>
      <vt:lpstr>TEXT</vt:lpstr>
      <vt:lpstr>CHARTS AND OVERVIEWS</vt:lpstr>
      <vt:lpstr>QUOTES</vt:lpstr>
      <vt:lpstr>TEXT WITH IMAGES</vt:lpstr>
      <vt:lpstr>1_TEXT WITH IMAGES</vt:lpstr>
      <vt:lpstr>BLANK SLIDES</vt:lpstr>
      <vt:lpstr>Office Theme</vt:lpstr>
      <vt:lpstr>WELCOME!</vt:lpstr>
      <vt:lpstr>THANK YOU TO OUR HOSTS AND SPONSORS!</vt:lpstr>
      <vt:lpstr>How we work together</vt:lpstr>
      <vt:lpstr>Why You Should Join the R Consortium</vt:lpstr>
      <vt:lpstr>Agenda</vt:lpstr>
      <vt:lpstr>Agenda</vt:lpstr>
      <vt:lpstr>Questions for small groups:</vt:lpstr>
      <vt:lpstr>FAQ</vt:lpstr>
      <vt:lpstr>Please share your thoughts…</vt:lpstr>
      <vt:lpstr>Slido – audience participation &amp; questions</vt:lpstr>
      <vt:lpstr>Slido – let’s practice!</vt:lpstr>
      <vt:lpstr>Let’s avoid those (technical) rabbit holes…</vt:lpstr>
      <vt:lpstr>Enough, Let’s Move On… (ELMO)</vt:lpstr>
      <vt:lpstr>Please do share your thoughts…</vt:lpstr>
      <vt:lpstr>Change Management</vt:lpstr>
      <vt:lpstr>Only 4 – 8 steps</vt:lpstr>
      <vt:lpstr>Transformational Change</vt:lpstr>
      <vt:lpstr>Business readiness</vt:lpstr>
      <vt:lpstr>Business readiness</vt:lpstr>
      <vt:lpstr>Fear, Uncertainty, Doubt</vt:lpstr>
      <vt:lpstr>Every single person is different</vt:lpstr>
      <vt:lpstr>In my experience…</vt:lpstr>
      <vt:lpstr>Every single person is different</vt:lpstr>
      <vt:lpstr>In my experience…</vt:lpstr>
      <vt:lpstr>From proprietary to open-source</vt:lpstr>
      <vt:lpstr>From proprietary to open-source</vt:lpstr>
      <vt:lpstr>From proprietary to open-source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Smith, Mike</dc:creator>
  <cp:lastModifiedBy>Smith, Mike</cp:lastModifiedBy>
  <cp:revision>3</cp:revision>
  <dcterms:created xsi:type="dcterms:W3CDTF">2025-02-18T12:10:04Z</dcterms:created>
  <dcterms:modified xsi:type="dcterms:W3CDTF">2025-07-03T14:28:08Z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0x010100D98832E117A8CE43A8A235B54C54E8D6</vt:lpwstr>
  </property>
  <property fmtid="{D5CDD505-2E9C-101B-9397-08002B2CF9AE}" pid="3" name="MediaServiceImageTags">
    <vt:lpwstr/>
  </property>
  <property fmtid="{D5CDD505-2E9C-101B-9397-08002B2CF9AE}" pid="4" name="MSIP_Label_68f72598-90ab-4748-9618-88402b5e95d2_Enabled">
    <vt:lpwstr>true</vt:lpwstr>
  </property>
  <property fmtid="{D5CDD505-2E9C-101B-9397-08002B2CF9AE}" pid="5" name="MSIP_Label_68f72598-90ab-4748-9618-88402b5e95d2_SetDate">
    <vt:lpwstr>2025-04-09T10:04:57Z</vt:lpwstr>
  </property>
  <property fmtid="{D5CDD505-2E9C-101B-9397-08002B2CF9AE}" pid="6" name="MSIP_Label_68f72598-90ab-4748-9618-88402b5e95d2_Method">
    <vt:lpwstr>Privileged</vt:lpwstr>
  </property>
  <property fmtid="{D5CDD505-2E9C-101B-9397-08002B2CF9AE}" pid="7" name="MSIP_Label_68f72598-90ab-4748-9618-88402b5e95d2_Name">
    <vt:lpwstr>68f72598-90ab-4748-9618-88402b5e95d2</vt:lpwstr>
  </property>
  <property fmtid="{D5CDD505-2E9C-101B-9397-08002B2CF9AE}" pid="8" name="MSIP_Label_68f72598-90ab-4748-9618-88402b5e95d2_SiteId">
    <vt:lpwstr>7a916015-20ae-4ad1-9170-eefd915e9272</vt:lpwstr>
  </property>
  <property fmtid="{D5CDD505-2E9C-101B-9397-08002B2CF9AE}" pid="9" name="MSIP_Label_68f72598-90ab-4748-9618-88402b5e95d2_ActionId">
    <vt:lpwstr>b1babcdb-74a8-468d-858f-bb6a002af9b4</vt:lpwstr>
  </property>
  <property fmtid="{D5CDD505-2E9C-101B-9397-08002B2CF9AE}" pid="10" name="MSIP_Label_68f72598-90ab-4748-9618-88402b5e95d2_ContentBits">
    <vt:lpwstr>0</vt:lpwstr>
  </property>
  <property fmtid="{D5CDD505-2E9C-101B-9397-08002B2CF9AE}" pid="11" name="MSIP_Label_68f72598-90ab-4748-9618-88402b5e95d2_Tag">
    <vt:lpwstr>10, 0, 1, 1</vt:lpwstr>
  </property>
</Properties>
</file>

<file path=docProps/thumbnail.jpeg>
</file>